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33" r:id="rId3"/>
    <p:sldMasterId id="2147483745" r:id="rId4"/>
    <p:sldMasterId id="2147483758" r:id="rId5"/>
  </p:sldMasterIdLst>
  <p:notesMasterIdLst>
    <p:notesMasterId r:id="rId40"/>
  </p:notesMasterIdLst>
  <p:sldIdLst>
    <p:sldId id="270" r:id="rId6"/>
    <p:sldId id="282" r:id="rId7"/>
    <p:sldId id="848" r:id="rId8"/>
    <p:sldId id="850" r:id="rId9"/>
    <p:sldId id="837" r:id="rId10"/>
    <p:sldId id="865" r:id="rId11"/>
    <p:sldId id="866" r:id="rId12"/>
    <p:sldId id="716" r:id="rId13"/>
    <p:sldId id="617" r:id="rId14"/>
    <p:sldId id="641" r:id="rId15"/>
    <p:sldId id="838" r:id="rId16"/>
    <p:sldId id="759" r:id="rId17"/>
    <p:sldId id="840" r:id="rId18"/>
    <p:sldId id="719" r:id="rId19"/>
    <p:sldId id="811" r:id="rId20"/>
    <p:sldId id="836" r:id="rId21"/>
    <p:sldId id="767" r:id="rId22"/>
    <p:sldId id="768" r:id="rId23"/>
    <p:sldId id="807" r:id="rId24"/>
    <p:sldId id="801" r:id="rId25"/>
    <p:sldId id="788" r:id="rId26"/>
    <p:sldId id="789" r:id="rId27"/>
    <p:sldId id="839" r:id="rId28"/>
    <p:sldId id="755" r:id="rId29"/>
    <p:sldId id="818" r:id="rId30"/>
    <p:sldId id="773" r:id="rId31"/>
    <p:sldId id="257" r:id="rId32"/>
    <p:sldId id="835" r:id="rId33"/>
    <p:sldId id="791" r:id="rId34"/>
    <p:sldId id="723" r:id="rId35"/>
    <p:sldId id="822" r:id="rId36"/>
    <p:sldId id="821" r:id="rId37"/>
    <p:sldId id="833" r:id="rId38"/>
    <p:sldId id="693" r:id="rId39"/>
  </p:sldIdLst>
  <p:sldSz cx="12192000" cy="6858000"/>
  <p:notesSz cx="6858000" cy="9947275"/>
  <p:defaultTextStyle>
    <a:defPPr>
      <a:defRPr lang="ru-RU"/>
    </a:defPPr>
    <a:lvl1pPr marL="0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79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88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682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76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486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362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119" algn="l" defTabSz="9137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6108" userDrawn="1">
          <p15:clr>
            <a:srgbClr val="A4A3A4"/>
          </p15:clr>
        </p15:guide>
        <p15:guide id="3" pos="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75E"/>
    <a:srgbClr val="222831"/>
    <a:srgbClr val="869FB2"/>
    <a:srgbClr val="70AD47"/>
    <a:srgbClr val="5B9BD5"/>
    <a:srgbClr val="A5A5A5"/>
    <a:srgbClr val="002060"/>
    <a:srgbClr val="5EB2FC"/>
    <a:srgbClr val="EC3A3B"/>
    <a:srgbClr val="494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 showGuides="1">
      <p:cViewPr>
        <p:scale>
          <a:sx n="92" d="100"/>
          <a:sy n="92" d="100"/>
        </p:scale>
        <p:origin x="-102" y="-378"/>
      </p:cViewPr>
      <p:guideLst>
        <p:guide orient="horz" pos="2160"/>
        <p:guide pos="6108"/>
        <p:guide pos="1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6A43C-A719-45A9-A314-248FF8D330EA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6D5EA-2B44-4658-904B-73F56084F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39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9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88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82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76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86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62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119" algn="l" defTabSz="9137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Google Shape;3924;g94a06c92dc_0_1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5" name="Google Shape;3925;g94a06c92dc_0_1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33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Google Shape;3924;g94a06c92dc_0_1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5" name="Google Shape;3925;g94a06c92dc_0_1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33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840acf42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840acf42f_0_2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083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Образ слайда 1">
            <a:extLst>
              <a:ext uri="{FF2B5EF4-FFF2-40B4-BE49-F238E27FC236}">
                <a16:creationId xmlns:a16="http://schemas.microsoft.com/office/drawing/2014/main" xmlns="" id="{5E9262DA-0A6F-43DD-956E-41483415A0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5" name="Заметки 2">
            <a:extLst>
              <a:ext uri="{FF2B5EF4-FFF2-40B4-BE49-F238E27FC236}">
                <a16:creationId xmlns:a16="http://schemas.microsoft.com/office/drawing/2014/main" xmlns="" id="{CECFF3F1-EE81-4797-82C9-F2EE9BA36D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0516" name="Номер слайда 3">
            <a:extLst>
              <a:ext uri="{FF2B5EF4-FFF2-40B4-BE49-F238E27FC236}">
                <a16:creationId xmlns:a16="http://schemas.microsoft.com/office/drawing/2014/main" xmlns="" id="{BBD3FE49-B9C8-428E-B7A5-8D65C2CA7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DCB6CF-9F27-4A34-B320-6CF47502EE95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481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2020</a:t>
            </a:r>
            <a:r>
              <a:rPr lang="ru-RU" dirty="0"/>
              <a:t> В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248</a:t>
            </a:r>
            <a:r>
              <a:rPr lang="ru-RU" dirty="0"/>
              <a:t> / К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8 689</a:t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2021</a:t>
            </a:r>
            <a:r>
              <a:rPr lang="ru-RU" dirty="0"/>
              <a:t> В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270</a:t>
            </a:r>
            <a:r>
              <a:rPr lang="ru-RU" dirty="0"/>
              <a:t> / К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13 178</a:t>
            </a:r>
          </a:p>
          <a:p>
            <a:pPr marL="0" marR="0" lvl="0" indent="0" algn="l" defTabSz="90481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2021</a:t>
            </a:r>
            <a:r>
              <a:rPr lang="ru-RU" dirty="0"/>
              <a:t> В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188</a:t>
            </a:r>
            <a:r>
              <a:rPr lang="ru-RU" dirty="0"/>
              <a:t> / К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3 689</a:t>
            </a:r>
          </a:p>
          <a:p>
            <a:pPr marL="0" marR="0" lvl="0" indent="0" algn="l" defTabSz="90481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17316D-A4AD-43FE-90F9-41CC3552C56D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7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1ed6c2d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1ed6c2d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8C7AD-4540-4FCF-867B-EEDD17127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32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481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17316D-A4AD-43FE-90F9-41CC3552C56D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82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481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17316D-A4AD-43FE-90F9-41CC3552C56D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237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8AD062-FD40-7EA4-166A-E638FB637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0FE5849-9414-27C9-415E-ED26AA573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9" indent="0" algn="ctr">
              <a:buNone/>
              <a:defRPr sz="2000"/>
            </a:lvl2pPr>
            <a:lvl3pPr marL="913788" indent="0" algn="ctr">
              <a:buNone/>
              <a:defRPr sz="1900"/>
            </a:lvl3pPr>
            <a:lvl4pPr marL="1370682" indent="0" algn="ctr">
              <a:buNone/>
              <a:defRPr sz="1600"/>
            </a:lvl4pPr>
            <a:lvl5pPr marL="1827576" indent="0" algn="ctr">
              <a:buNone/>
              <a:defRPr sz="1600"/>
            </a:lvl5pPr>
            <a:lvl6pPr marL="2284486" indent="0" algn="ctr">
              <a:buNone/>
              <a:defRPr sz="1600"/>
            </a:lvl6pPr>
            <a:lvl7pPr marL="2741362" indent="0" algn="ctr">
              <a:buNone/>
              <a:defRPr sz="1600"/>
            </a:lvl7pPr>
            <a:lvl8pPr marL="3198240" indent="0" algn="ctr">
              <a:buNone/>
              <a:defRPr sz="1600"/>
            </a:lvl8pPr>
            <a:lvl9pPr marL="365511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BF0218-B08E-500C-9090-4593AB0B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1EA26-79FD-625B-A89C-B06BB5DA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0082C0-3614-BD98-D45D-F8930D49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9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F9E950-935C-EAF3-8DDC-BA74187F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B336D93-01DE-3352-8838-422EC1B2A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DF151C-35D3-B4AB-7B5A-A77B3964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109E92-4681-1D87-9FC5-84C345F2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FEE9BC-155C-1DA4-0F14-17128177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1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6E4802D-8053-1B9E-FEDF-E1AB67F12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23BC89-C348-DDBA-EA3D-9E8FD410C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1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FD2AA9-3779-43DC-32F9-9595E9B6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69F23D-964C-831F-F2F1-73DF656F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370422-9B24-EA9E-6B37-1E5F4F03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7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A52E03-97C1-4876-8CDE-E8BCE9F00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20E4A7B-1973-4210-BA61-46B7B03D7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1" indent="0" algn="ctr">
              <a:buNone/>
              <a:defRPr sz="2000"/>
            </a:lvl2pPr>
            <a:lvl3pPr marL="911771" indent="0" algn="ctr">
              <a:buNone/>
              <a:defRPr sz="1900"/>
            </a:lvl3pPr>
            <a:lvl4pPr marL="1367656" indent="0" algn="ctr">
              <a:buNone/>
              <a:defRPr sz="1600"/>
            </a:lvl4pPr>
            <a:lvl5pPr marL="1823541" indent="0" algn="ctr">
              <a:buNone/>
              <a:defRPr sz="1600"/>
            </a:lvl5pPr>
            <a:lvl6pPr marL="2279502" indent="0" algn="ctr">
              <a:buNone/>
              <a:defRPr sz="1600"/>
            </a:lvl6pPr>
            <a:lvl7pPr marL="2735310" indent="0" algn="ctr">
              <a:buNone/>
              <a:defRPr sz="1600"/>
            </a:lvl7pPr>
            <a:lvl8pPr marL="3191120" indent="0" algn="ctr">
              <a:buNone/>
              <a:defRPr sz="1600"/>
            </a:lvl8pPr>
            <a:lvl9pPr marL="364693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61124D-31C4-4E60-B3E7-89627688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1D6B69-1EE4-4A6F-8BC7-C9136E4F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613260-767A-4464-97E5-6138ABDC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3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9AAC9-18D6-4DA2-A896-377197BC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1606F9-A58D-421B-A186-A79DB8272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43BDBE-F4D5-4272-BA9B-F3EE6606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280A4D-D28E-47A1-8F2A-A5CB4606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956CA4-5F63-45C0-855C-3A571679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4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AF9F83-BFE4-47B7-94BB-767E4F5B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BBA1F30-F101-40E8-94BD-8A8531DF1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7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5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26B398-7180-44EB-A490-5A271E6B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A09DF0-5E57-416C-884A-C697968C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3B08D7-10C5-4A40-AF12-A636D2E2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5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18D360-C175-42FF-9453-6647E96A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B8FE2-9ED8-4D03-AA50-F6EF00AD9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BC738C3-1B40-48B3-AF7D-69ECF0961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1D4B43D-C388-4A03-9058-C611EA5F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F1981F-CEC2-4C57-A807-0F4EE942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372222-11F3-411F-B231-CF884507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8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7C30EE-04E6-4C23-8725-E440CCB9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AEB97B-7C8C-4465-963E-730180491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1" indent="0">
              <a:buNone/>
              <a:defRPr sz="2000" b="1"/>
            </a:lvl2pPr>
            <a:lvl3pPr marL="911771" indent="0">
              <a:buNone/>
              <a:defRPr sz="1900" b="1"/>
            </a:lvl3pPr>
            <a:lvl4pPr marL="1367656" indent="0">
              <a:buNone/>
              <a:defRPr sz="1600" b="1"/>
            </a:lvl4pPr>
            <a:lvl5pPr marL="1823541" indent="0">
              <a:buNone/>
              <a:defRPr sz="1600" b="1"/>
            </a:lvl5pPr>
            <a:lvl6pPr marL="2279502" indent="0">
              <a:buNone/>
              <a:defRPr sz="1600" b="1"/>
            </a:lvl6pPr>
            <a:lvl7pPr marL="2735310" indent="0">
              <a:buNone/>
              <a:defRPr sz="1600" b="1"/>
            </a:lvl7pPr>
            <a:lvl8pPr marL="3191120" indent="0">
              <a:buNone/>
              <a:defRPr sz="1600" b="1"/>
            </a:lvl8pPr>
            <a:lvl9pPr marL="364693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325D79-8519-492D-B45F-C7772AF7D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D4AD8B-3C27-49B3-8D25-BDB160760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1" indent="0">
              <a:buNone/>
              <a:defRPr sz="2000" b="1"/>
            </a:lvl2pPr>
            <a:lvl3pPr marL="911771" indent="0">
              <a:buNone/>
              <a:defRPr sz="1900" b="1"/>
            </a:lvl3pPr>
            <a:lvl4pPr marL="1367656" indent="0">
              <a:buNone/>
              <a:defRPr sz="1600" b="1"/>
            </a:lvl4pPr>
            <a:lvl5pPr marL="1823541" indent="0">
              <a:buNone/>
              <a:defRPr sz="1600" b="1"/>
            </a:lvl5pPr>
            <a:lvl6pPr marL="2279502" indent="0">
              <a:buNone/>
              <a:defRPr sz="1600" b="1"/>
            </a:lvl6pPr>
            <a:lvl7pPr marL="2735310" indent="0">
              <a:buNone/>
              <a:defRPr sz="1600" b="1"/>
            </a:lvl7pPr>
            <a:lvl8pPr marL="3191120" indent="0">
              <a:buNone/>
              <a:defRPr sz="1600" b="1"/>
            </a:lvl8pPr>
            <a:lvl9pPr marL="364693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41BC912-9274-47E7-9915-6973C0D02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692D83C-9F92-4C8C-B7E5-2B874746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B36A0B-A045-41DD-9A22-4743CFFB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0F969F8-68A3-4848-82AB-2493F9EF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74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F7ED0E-D87F-4AA3-9880-B4703388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37C2E23-B1A4-4474-8F9A-839A2AFC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C1B7528-D983-4B4B-ADA4-1D18B035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7583BDB-2C7A-4734-A517-C94378C4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3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F0332D3-22F6-4C02-AD79-0D797F2D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53806A7-EADA-4F67-A846-50D15E97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EE75221-B5A5-4E6E-9928-0D42AC83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8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041215-5EE4-4C04-9DC1-981AC3F5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A422D9-BD29-457A-8F1B-E4403B0A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6C86C8E-954D-482A-B5B1-14DDA0232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1" indent="0">
              <a:buNone/>
              <a:defRPr sz="1500"/>
            </a:lvl2pPr>
            <a:lvl3pPr marL="911771" indent="0">
              <a:buNone/>
              <a:defRPr sz="1200"/>
            </a:lvl3pPr>
            <a:lvl4pPr marL="1367656" indent="0">
              <a:buNone/>
              <a:defRPr sz="1100"/>
            </a:lvl4pPr>
            <a:lvl5pPr marL="1823541" indent="0">
              <a:buNone/>
              <a:defRPr sz="1100"/>
            </a:lvl5pPr>
            <a:lvl6pPr marL="2279502" indent="0">
              <a:buNone/>
              <a:defRPr sz="1100"/>
            </a:lvl6pPr>
            <a:lvl7pPr marL="2735310" indent="0">
              <a:buNone/>
              <a:defRPr sz="1100"/>
            </a:lvl7pPr>
            <a:lvl8pPr marL="3191120" indent="0">
              <a:buNone/>
              <a:defRPr sz="1100"/>
            </a:lvl8pPr>
            <a:lvl9pPr marL="364693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C5CD6DA-2613-4FD9-AAC5-43C3C2A6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EB977C-CA6C-4AB6-9860-B9C2E655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88FB43-5C64-45A4-A951-5A3835CE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7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D5BD0-9444-4235-3871-3415448E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E9A5DD-76E1-6B78-38FD-EEA995C29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BE240E-65D0-9D65-52BB-80EFFF9E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2BAF74-51DD-3C13-0BDE-D2BC45F9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668BE8-1769-31BD-F013-AE12A591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80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B7D41-0514-4C4C-8C0C-208651EA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49B1EC1-5B97-4DD7-B7FE-0CAA7C998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1" indent="0">
              <a:buNone/>
              <a:defRPr sz="2800"/>
            </a:lvl2pPr>
            <a:lvl3pPr marL="911771" indent="0">
              <a:buNone/>
              <a:defRPr sz="2400"/>
            </a:lvl3pPr>
            <a:lvl4pPr marL="1367656" indent="0">
              <a:buNone/>
              <a:defRPr sz="2000"/>
            </a:lvl4pPr>
            <a:lvl5pPr marL="1823541" indent="0">
              <a:buNone/>
              <a:defRPr sz="2000"/>
            </a:lvl5pPr>
            <a:lvl6pPr marL="2279502" indent="0">
              <a:buNone/>
              <a:defRPr sz="2000"/>
            </a:lvl6pPr>
            <a:lvl7pPr marL="2735310" indent="0">
              <a:buNone/>
              <a:defRPr sz="2000"/>
            </a:lvl7pPr>
            <a:lvl8pPr marL="3191120" indent="0">
              <a:buNone/>
              <a:defRPr sz="2000"/>
            </a:lvl8pPr>
            <a:lvl9pPr marL="364693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7BE933-5083-4195-9923-A5644BB15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1" indent="0">
              <a:buNone/>
              <a:defRPr sz="1500"/>
            </a:lvl2pPr>
            <a:lvl3pPr marL="911771" indent="0">
              <a:buNone/>
              <a:defRPr sz="1200"/>
            </a:lvl3pPr>
            <a:lvl4pPr marL="1367656" indent="0">
              <a:buNone/>
              <a:defRPr sz="1100"/>
            </a:lvl4pPr>
            <a:lvl5pPr marL="1823541" indent="0">
              <a:buNone/>
              <a:defRPr sz="1100"/>
            </a:lvl5pPr>
            <a:lvl6pPr marL="2279502" indent="0">
              <a:buNone/>
              <a:defRPr sz="1100"/>
            </a:lvl6pPr>
            <a:lvl7pPr marL="2735310" indent="0">
              <a:buNone/>
              <a:defRPr sz="1100"/>
            </a:lvl7pPr>
            <a:lvl8pPr marL="3191120" indent="0">
              <a:buNone/>
              <a:defRPr sz="1100"/>
            </a:lvl8pPr>
            <a:lvl9pPr marL="364693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619FD8-FD96-46BD-8E0B-EAFEFD7A2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C969133-2DDC-463C-976E-CA9F5CA4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E49D56-B081-432A-B7CE-AEBE3A9C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CBD5AD-7D5E-43F9-977F-FDC31E03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85E239D-B8DA-4BF9-AF2F-4C720C36D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3B99E2-4E91-49EC-AE0B-261EE62AA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5A2626-59A9-4647-92DD-A12A5FA9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13343A-F345-4EC6-9AC6-CAD9CD1D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74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4985DF5-24D1-4385-A825-B6BB6C0D1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9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012A710-40B7-46AE-887D-05B7573A9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79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D1AB62-F6A6-4EDF-9ED0-2180B259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00C3C2-87F1-4D9C-A2D3-FE048EFA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BE9554-47EB-4E9C-8E34-683B2ED7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37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8AD062-FD40-7EA4-166A-E638FB637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0FE5849-9414-27C9-415E-ED26AA573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47" indent="0" algn="ctr">
              <a:buNone/>
              <a:defRPr sz="2000"/>
            </a:lvl2pPr>
            <a:lvl3pPr marL="911839" indent="0" algn="ctr">
              <a:buNone/>
              <a:defRPr sz="1900"/>
            </a:lvl3pPr>
            <a:lvl4pPr marL="1367758" indent="0" algn="ctr">
              <a:buNone/>
              <a:defRPr sz="1600"/>
            </a:lvl4pPr>
            <a:lvl5pPr marL="1823677" indent="0" algn="ctr">
              <a:buNone/>
              <a:defRPr sz="1600"/>
            </a:lvl5pPr>
            <a:lvl6pPr marL="2279670" indent="0" algn="ctr">
              <a:buNone/>
              <a:defRPr sz="1600"/>
            </a:lvl6pPr>
            <a:lvl7pPr marL="2735514" indent="0" algn="ctr">
              <a:buNone/>
              <a:defRPr sz="1600"/>
            </a:lvl7pPr>
            <a:lvl8pPr marL="3191360" indent="0" algn="ctr">
              <a:buNone/>
              <a:defRPr sz="1600"/>
            </a:lvl8pPr>
            <a:lvl9pPr marL="364720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BF0218-B08E-500C-9090-4593AB0B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1EA26-79FD-625B-A89C-B06BB5DA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0082C0-3614-BD98-D45D-F8930D49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86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D5BD0-9444-4235-3871-3415448E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E9A5DD-76E1-6B78-38FD-EEA995C29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BE240E-65D0-9D65-52BB-80EFFF9E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2BAF74-51DD-3C13-0BDE-D2BC45F9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668BE8-1769-31BD-F013-AE12A591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39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4EC4F-7142-2A31-B027-A8B5E8DE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8F515A-7F3E-9B19-A896-4BCBB7318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2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6E0851-3DA6-E319-703D-69DEE322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4C6DE1-7584-4F05-5F97-3142EE92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B094E5-B234-89C2-FDB1-64B8D8E0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02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E2C6D5-5DD0-24DB-778B-3B339CED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8FA2A4-E2D0-EB67-DC60-AF3D9B924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DDF0D50-8A1E-D477-F409-1F8642E1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40A356B-FE00-EFED-D356-AC203D1D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A64A74-6A68-ABDA-9083-6A9FAE9B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61BED7C-691F-0365-D24D-68575874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73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BAC12-0BD0-F819-FF9D-F56ABDB0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21E4B7-00B9-3006-EE7C-28E33D53F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47" indent="0">
              <a:buNone/>
              <a:defRPr sz="2000" b="1"/>
            </a:lvl2pPr>
            <a:lvl3pPr marL="911839" indent="0">
              <a:buNone/>
              <a:defRPr sz="1900" b="1"/>
            </a:lvl3pPr>
            <a:lvl4pPr marL="1367758" indent="0">
              <a:buNone/>
              <a:defRPr sz="1600" b="1"/>
            </a:lvl4pPr>
            <a:lvl5pPr marL="1823677" indent="0">
              <a:buNone/>
              <a:defRPr sz="1600" b="1"/>
            </a:lvl5pPr>
            <a:lvl6pPr marL="2279670" indent="0">
              <a:buNone/>
              <a:defRPr sz="1600" b="1"/>
            </a:lvl6pPr>
            <a:lvl7pPr marL="2735514" indent="0">
              <a:buNone/>
              <a:defRPr sz="1600" b="1"/>
            </a:lvl7pPr>
            <a:lvl8pPr marL="3191360" indent="0">
              <a:buNone/>
              <a:defRPr sz="1600" b="1"/>
            </a:lvl8pPr>
            <a:lvl9pPr marL="364720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8CAF202-60B0-3A72-299A-1CCBF4120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CAE858B-D99B-068E-C022-43C8968E3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47" indent="0">
              <a:buNone/>
              <a:defRPr sz="2000" b="1"/>
            </a:lvl2pPr>
            <a:lvl3pPr marL="911839" indent="0">
              <a:buNone/>
              <a:defRPr sz="1900" b="1"/>
            </a:lvl3pPr>
            <a:lvl4pPr marL="1367758" indent="0">
              <a:buNone/>
              <a:defRPr sz="1600" b="1"/>
            </a:lvl4pPr>
            <a:lvl5pPr marL="1823677" indent="0">
              <a:buNone/>
              <a:defRPr sz="1600" b="1"/>
            </a:lvl5pPr>
            <a:lvl6pPr marL="2279670" indent="0">
              <a:buNone/>
              <a:defRPr sz="1600" b="1"/>
            </a:lvl6pPr>
            <a:lvl7pPr marL="2735514" indent="0">
              <a:buNone/>
              <a:defRPr sz="1600" b="1"/>
            </a:lvl7pPr>
            <a:lvl8pPr marL="3191360" indent="0">
              <a:buNone/>
              <a:defRPr sz="1600" b="1"/>
            </a:lvl8pPr>
            <a:lvl9pPr marL="364720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C54E669-BA30-F0FB-B2EB-1FEDF7B7D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40A0DE4-F03A-9CDE-FFB3-EA26A17B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2397D04-DF3C-33DF-6C7F-4296498A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569E0B-1C19-DDFB-BD32-19AE0F5A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3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29850-F607-32E4-5ED0-989897AB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CDE9D6-A70A-2BF7-51F3-53A23467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E1D387E-B9D6-CDF2-C1BE-F9D8AE44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8A50D4B-6972-BAD3-D03A-AC668C07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25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577B03D-8374-9F8B-2988-BF7EA4DBF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2AB1F7B-B847-6EAF-B58F-41B79551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4EB5B15-10C6-1399-494A-F53F6E4C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4EC4F-7142-2A31-B027-A8B5E8DE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8F515A-7F3E-9B19-A896-4BCBB7318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6E0851-3DA6-E319-703D-69DEE322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4C6DE1-7584-4F05-5F97-3142EE92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B094E5-B234-89C2-FDB1-64B8D8E0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29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4A3B92-2C87-C746-DF65-83195E66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8DA3EA-7E05-75EC-3609-CC6D792FB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E94D05-B23D-03C8-7FB3-7AA8D13E7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47" indent="0">
              <a:buNone/>
              <a:defRPr sz="1500"/>
            </a:lvl2pPr>
            <a:lvl3pPr marL="911839" indent="0">
              <a:buNone/>
              <a:defRPr sz="1200"/>
            </a:lvl3pPr>
            <a:lvl4pPr marL="1367758" indent="0">
              <a:buNone/>
              <a:defRPr sz="1100"/>
            </a:lvl4pPr>
            <a:lvl5pPr marL="1823677" indent="0">
              <a:buNone/>
              <a:defRPr sz="1100"/>
            </a:lvl5pPr>
            <a:lvl6pPr marL="2279670" indent="0">
              <a:buNone/>
              <a:defRPr sz="1100"/>
            </a:lvl6pPr>
            <a:lvl7pPr marL="2735514" indent="0">
              <a:buNone/>
              <a:defRPr sz="1100"/>
            </a:lvl7pPr>
            <a:lvl8pPr marL="3191360" indent="0">
              <a:buNone/>
              <a:defRPr sz="1100"/>
            </a:lvl8pPr>
            <a:lvl9pPr marL="36472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C3B79F-7611-EA28-EB1B-2C0D7A13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0D6D0CD-42B0-C9A4-D935-A0357DAD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1B80F1-7D0E-6DD9-A16E-068A650C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38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BDFB72-2B98-56ED-517E-603F3566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C175A73-725A-DC63-E18A-55C42EA67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47" indent="0">
              <a:buNone/>
              <a:defRPr sz="2800"/>
            </a:lvl2pPr>
            <a:lvl3pPr marL="911839" indent="0">
              <a:buNone/>
              <a:defRPr sz="2400"/>
            </a:lvl3pPr>
            <a:lvl4pPr marL="1367758" indent="0">
              <a:buNone/>
              <a:defRPr sz="2000"/>
            </a:lvl4pPr>
            <a:lvl5pPr marL="1823677" indent="0">
              <a:buNone/>
              <a:defRPr sz="2000"/>
            </a:lvl5pPr>
            <a:lvl6pPr marL="2279670" indent="0">
              <a:buNone/>
              <a:defRPr sz="2000"/>
            </a:lvl6pPr>
            <a:lvl7pPr marL="2735514" indent="0">
              <a:buNone/>
              <a:defRPr sz="2000"/>
            </a:lvl7pPr>
            <a:lvl8pPr marL="3191360" indent="0">
              <a:buNone/>
              <a:defRPr sz="2000"/>
            </a:lvl8pPr>
            <a:lvl9pPr marL="364720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8E1EC5-CB29-59DD-6631-D9DF11CD4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47" indent="0">
              <a:buNone/>
              <a:defRPr sz="1500"/>
            </a:lvl2pPr>
            <a:lvl3pPr marL="911839" indent="0">
              <a:buNone/>
              <a:defRPr sz="1200"/>
            </a:lvl3pPr>
            <a:lvl4pPr marL="1367758" indent="0">
              <a:buNone/>
              <a:defRPr sz="1100"/>
            </a:lvl4pPr>
            <a:lvl5pPr marL="1823677" indent="0">
              <a:buNone/>
              <a:defRPr sz="1100"/>
            </a:lvl5pPr>
            <a:lvl6pPr marL="2279670" indent="0">
              <a:buNone/>
              <a:defRPr sz="1100"/>
            </a:lvl6pPr>
            <a:lvl7pPr marL="2735514" indent="0">
              <a:buNone/>
              <a:defRPr sz="1100"/>
            </a:lvl7pPr>
            <a:lvl8pPr marL="3191360" indent="0">
              <a:buNone/>
              <a:defRPr sz="1100"/>
            </a:lvl8pPr>
            <a:lvl9pPr marL="36472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32DE03-AA7D-1B39-CE00-E56501E0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D67D65-F1BB-4223-9DEC-5838DCE0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A51FD4-B628-40E8-A914-E2510AAD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03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F9E950-935C-EAF3-8DDC-BA74187F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B336D93-01DE-3352-8838-422EC1B2A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DF151C-35D3-B4AB-7B5A-A77B3964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109E92-4681-1D87-9FC5-84C345F2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FEE9BC-155C-1DA4-0F14-17128177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18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6E4802D-8053-1B9E-FEDF-E1AB67F12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23BC89-C348-DDBA-EA3D-9E8FD410C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75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FD2AA9-3779-43DC-32F9-9595E9B6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69F23D-964C-831F-F2F1-73DF656F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370422-9B24-EA9E-6B37-1E5F4F03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95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5408" indent="0" algn="ctr">
              <a:buNone/>
              <a:defRPr sz="2000"/>
            </a:lvl2pPr>
            <a:lvl3pPr marL="892064" indent="0" algn="ctr">
              <a:buNone/>
              <a:defRPr sz="1900"/>
            </a:lvl3pPr>
            <a:lvl4pPr marL="1338043" indent="0" algn="ctr">
              <a:buNone/>
              <a:defRPr sz="1600"/>
            </a:lvl4pPr>
            <a:lvl5pPr marL="1784322" indent="0" algn="ctr">
              <a:buNone/>
              <a:defRPr sz="1600"/>
            </a:lvl5pPr>
            <a:lvl6pPr marL="2230223" indent="0" algn="ctr">
              <a:buNone/>
              <a:defRPr sz="1600"/>
            </a:lvl6pPr>
            <a:lvl7pPr marL="2675689" indent="0" algn="ctr">
              <a:buNone/>
              <a:defRPr sz="1600"/>
            </a:lvl7pPr>
            <a:lvl8pPr marL="3121645" indent="0" algn="ctr">
              <a:buNone/>
              <a:defRPr sz="1600"/>
            </a:lvl8pPr>
            <a:lvl9pPr marL="356772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14B8BC-20C6-43DD-ADA1-C76B8A9C7FD3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C783152F-1D72-4281-AA15-F30B77990E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0425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0E47DD-4257-49F6-8F77-1E60CDAED438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C51809D3-70B5-4310-B6B6-C9FD907135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204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110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54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20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38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43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30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756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2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67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19464E-8D4D-4B0C-93B5-0FF80638A41F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AB370C91-5B71-4498-95F9-EA3862BB36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649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0494E9-EB20-4589-84F7-90F0816BD328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6EB7A0DE-A7DC-46E8-AA84-D2E341A389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6016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5408" indent="0">
              <a:buNone/>
              <a:defRPr sz="2000" b="1"/>
            </a:lvl2pPr>
            <a:lvl3pPr marL="892064" indent="0">
              <a:buNone/>
              <a:defRPr sz="1900" b="1"/>
            </a:lvl3pPr>
            <a:lvl4pPr marL="1338043" indent="0">
              <a:buNone/>
              <a:defRPr sz="1600" b="1"/>
            </a:lvl4pPr>
            <a:lvl5pPr marL="1784322" indent="0">
              <a:buNone/>
              <a:defRPr sz="1600" b="1"/>
            </a:lvl5pPr>
            <a:lvl6pPr marL="2230223" indent="0">
              <a:buNone/>
              <a:defRPr sz="1600" b="1"/>
            </a:lvl6pPr>
            <a:lvl7pPr marL="2675689" indent="0">
              <a:buNone/>
              <a:defRPr sz="1600" b="1"/>
            </a:lvl7pPr>
            <a:lvl8pPr marL="3121645" indent="0">
              <a:buNone/>
              <a:defRPr sz="1600" b="1"/>
            </a:lvl8pPr>
            <a:lvl9pPr marL="356772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5408" indent="0">
              <a:buNone/>
              <a:defRPr sz="2000" b="1"/>
            </a:lvl2pPr>
            <a:lvl3pPr marL="892064" indent="0">
              <a:buNone/>
              <a:defRPr sz="1900" b="1"/>
            </a:lvl3pPr>
            <a:lvl4pPr marL="1338043" indent="0">
              <a:buNone/>
              <a:defRPr sz="1600" b="1"/>
            </a:lvl4pPr>
            <a:lvl5pPr marL="1784322" indent="0">
              <a:buNone/>
              <a:defRPr sz="1600" b="1"/>
            </a:lvl5pPr>
            <a:lvl6pPr marL="2230223" indent="0">
              <a:buNone/>
              <a:defRPr sz="1600" b="1"/>
            </a:lvl6pPr>
            <a:lvl7pPr marL="2675689" indent="0">
              <a:buNone/>
              <a:defRPr sz="1600" b="1"/>
            </a:lvl7pPr>
            <a:lvl8pPr marL="3121645" indent="0">
              <a:buNone/>
              <a:defRPr sz="1600" b="1"/>
            </a:lvl8pPr>
            <a:lvl9pPr marL="356772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AD0D41-F49A-49CC-A6BE-9B69E31D965B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36DE4038-0304-4A16-8413-92AD5C738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268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E05759-C156-428A-94F8-7B480407E4C9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BB9060DA-97A0-4A76-842F-D5FBCE92B1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50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E2C6D5-5DD0-24DB-778B-3B339CED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8FA2A4-E2D0-EB67-DC60-AF3D9B924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DDF0D50-8A1E-D477-F409-1F8642E1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40A356B-FE00-EFED-D356-AC203D1D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A64A74-6A68-ABDA-9083-6A9FAE9B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61BED7C-691F-0365-D24D-68575874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06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D4927D-3797-4DDE-A82A-F85A593ABBB4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FCB475D6-DB75-4593-ACB7-58F05FD68D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815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87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5408" indent="0">
              <a:buNone/>
              <a:defRPr sz="1500"/>
            </a:lvl2pPr>
            <a:lvl3pPr marL="892064" indent="0">
              <a:buNone/>
              <a:defRPr sz="1200"/>
            </a:lvl3pPr>
            <a:lvl4pPr marL="1338043" indent="0">
              <a:buNone/>
              <a:defRPr sz="1100"/>
            </a:lvl4pPr>
            <a:lvl5pPr marL="1784322" indent="0">
              <a:buNone/>
              <a:defRPr sz="1100"/>
            </a:lvl5pPr>
            <a:lvl6pPr marL="2230223" indent="0">
              <a:buNone/>
              <a:defRPr sz="1100"/>
            </a:lvl6pPr>
            <a:lvl7pPr marL="2675689" indent="0">
              <a:buNone/>
              <a:defRPr sz="1100"/>
            </a:lvl7pPr>
            <a:lvl8pPr marL="3121645" indent="0">
              <a:buNone/>
              <a:defRPr sz="1100"/>
            </a:lvl8pPr>
            <a:lvl9pPr marL="356772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824E3D-DEC1-4959-A169-37F7868CD5FB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B7DABFE2-81D4-41FF-A32E-9AE9446F0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5643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87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5408" indent="0">
              <a:buNone/>
              <a:defRPr sz="2800"/>
            </a:lvl2pPr>
            <a:lvl3pPr marL="892064" indent="0">
              <a:buNone/>
              <a:defRPr sz="2400"/>
            </a:lvl3pPr>
            <a:lvl4pPr marL="1338043" indent="0">
              <a:buNone/>
              <a:defRPr sz="2000"/>
            </a:lvl4pPr>
            <a:lvl5pPr marL="1784322" indent="0">
              <a:buNone/>
              <a:defRPr sz="2000"/>
            </a:lvl5pPr>
            <a:lvl6pPr marL="2230223" indent="0">
              <a:buNone/>
              <a:defRPr sz="2000"/>
            </a:lvl6pPr>
            <a:lvl7pPr marL="2675689" indent="0">
              <a:buNone/>
              <a:defRPr sz="2000"/>
            </a:lvl7pPr>
            <a:lvl8pPr marL="3121645" indent="0">
              <a:buNone/>
              <a:defRPr sz="2000"/>
            </a:lvl8pPr>
            <a:lvl9pPr marL="356772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5408" indent="0">
              <a:buNone/>
              <a:defRPr sz="1500"/>
            </a:lvl2pPr>
            <a:lvl3pPr marL="892064" indent="0">
              <a:buNone/>
              <a:defRPr sz="1200"/>
            </a:lvl3pPr>
            <a:lvl4pPr marL="1338043" indent="0">
              <a:buNone/>
              <a:defRPr sz="1100"/>
            </a:lvl4pPr>
            <a:lvl5pPr marL="1784322" indent="0">
              <a:buNone/>
              <a:defRPr sz="1100"/>
            </a:lvl5pPr>
            <a:lvl6pPr marL="2230223" indent="0">
              <a:buNone/>
              <a:defRPr sz="1100"/>
            </a:lvl6pPr>
            <a:lvl7pPr marL="2675689" indent="0">
              <a:buNone/>
              <a:defRPr sz="1100"/>
            </a:lvl7pPr>
            <a:lvl8pPr marL="3121645" indent="0">
              <a:buNone/>
              <a:defRPr sz="1100"/>
            </a:lvl8pPr>
            <a:lvl9pPr marL="356772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CA28BA-CD14-4B3F-B1A0-1501B53E0827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86A29799-992A-4556-83C5-F6443E2243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6897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6397FB-0902-4CFE-836B-F30796475459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F11EFC26-9258-4B98-BC49-AB0269227B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59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644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644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8FCB8F-D0BB-46A3-B08D-E233032A2D74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052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423" eaLnBrk="0" hangingPunct="0">
              <a:defRPr/>
            </a:lvl1pPr>
          </a:lstStyle>
          <a:p>
            <a:pPr>
              <a:defRPr/>
            </a:pPr>
            <a:fld id="{36ADC9AB-0C25-42A5-B6C7-C7BA9F65C2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000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87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7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5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C394E3-CE6D-4846-A7F0-FF8E226212EA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19FB6F-3087-4EAB-8EB7-28D640B29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050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179888-C228-4E1A-9CC0-E97BB1F7D857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B0444C-57ED-4C08-80E8-FD334D176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4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43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3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79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21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66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1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56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AC920E-80C5-4AC1-B77E-08771F563F48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B3884A-1237-4B5A-8F8E-B6601F9A9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7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9FB8C2-C18E-4404-A3E6-8487DC63B31C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128038-2167-4E2C-BE61-0C53D0F62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69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370" indent="0">
              <a:buNone/>
              <a:defRPr sz="2700" b="1"/>
            </a:lvl2pPr>
            <a:lvl3pPr marL="1209000" indent="0">
              <a:buNone/>
              <a:defRPr sz="2400" b="1"/>
            </a:lvl3pPr>
            <a:lvl4pPr marL="1813387" indent="0">
              <a:buNone/>
              <a:defRPr sz="2100" b="1"/>
            </a:lvl4pPr>
            <a:lvl5pPr marL="2417998" indent="0">
              <a:buNone/>
              <a:defRPr sz="2100" b="1"/>
            </a:lvl5pPr>
            <a:lvl6pPr marL="3022160" indent="0">
              <a:buNone/>
              <a:defRPr sz="2100" b="1"/>
            </a:lvl6pPr>
            <a:lvl7pPr marL="3626617" indent="0">
              <a:buNone/>
              <a:defRPr sz="2100" b="1"/>
            </a:lvl7pPr>
            <a:lvl8pPr marL="4231128" indent="0">
              <a:buNone/>
              <a:defRPr sz="2100" b="1"/>
            </a:lvl8pPr>
            <a:lvl9pPr marL="483564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2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370" indent="0">
              <a:buNone/>
              <a:defRPr sz="2700" b="1"/>
            </a:lvl2pPr>
            <a:lvl3pPr marL="1209000" indent="0">
              <a:buNone/>
              <a:defRPr sz="2400" b="1"/>
            </a:lvl3pPr>
            <a:lvl4pPr marL="1813387" indent="0">
              <a:buNone/>
              <a:defRPr sz="2100" b="1"/>
            </a:lvl4pPr>
            <a:lvl5pPr marL="2417998" indent="0">
              <a:buNone/>
              <a:defRPr sz="2100" b="1"/>
            </a:lvl5pPr>
            <a:lvl6pPr marL="3022160" indent="0">
              <a:buNone/>
              <a:defRPr sz="2100" b="1"/>
            </a:lvl6pPr>
            <a:lvl7pPr marL="3626617" indent="0">
              <a:buNone/>
              <a:defRPr sz="2100" b="1"/>
            </a:lvl7pPr>
            <a:lvl8pPr marL="4231128" indent="0">
              <a:buNone/>
              <a:defRPr sz="2100" b="1"/>
            </a:lvl8pPr>
            <a:lvl9pPr marL="483564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2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3EF8C5-C296-42D4-B581-A35E79226158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CA0CA9-6A42-4281-9A4C-38B9D8C15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49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BAC12-0BD0-F819-FF9D-F56ABDB0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21E4B7-00B9-3006-EE7C-28E33D53F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8CAF202-60B0-3A72-299A-1CCBF4120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CAE858B-D99B-068E-C022-43C8968E3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C54E669-BA30-F0FB-B2EB-1FEDF7B7D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40A0DE4-F03A-9CDE-FFB3-EA26A17B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2397D04-DF3C-33DF-6C7F-4296498A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569E0B-1C19-DDFB-BD32-19AE0F5A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68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243A93-E754-49DF-9F7A-CBC4AB7EAD93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5C522F-4433-4EA5-BBF0-6730201A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2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E0F525-A505-4731-A18F-8D0766E44D39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C3A128-9BF7-457A-AA7C-097AE26FD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185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4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4370" indent="0">
              <a:buNone/>
              <a:defRPr sz="1600"/>
            </a:lvl2pPr>
            <a:lvl3pPr marL="1209000" indent="0">
              <a:buNone/>
              <a:defRPr sz="1300"/>
            </a:lvl3pPr>
            <a:lvl4pPr marL="1813387" indent="0">
              <a:buNone/>
              <a:defRPr sz="1200"/>
            </a:lvl4pPr>
            <a:lvl5pPr marL="2417998" indent="0">
              <a:buNone/>
              <a:defRPr sz="1200"/>
            </a:lvl5pPr>
            <a:lvl6pPr marL="3022160" indent="0">
              <a:buNone/>
              <a:defRPr sz="1200"/>
            </a:lvl6pPr>
            <a:lvl7pPr marL="3626617" indent="0">
              <a:buNone/>
              <a:defRPr sz="1200"/>
            </a:lvl7pPr>
            <a:lvl8pPr marL="4231128" indent="0">
              <a:buNone/>
              <a:defRPr sz="1200"/>
            </a:lvl8pPr>
            <a:lvl9pPr marL="483564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F756A1-41F9-41DB-91AA-42835132CDD8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BFF7E-6995-4510-99A2-95C3C3303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372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4370" indent="0">
              <a:buNone/>
              <a:defRPr sz="3700"/>
            </a:lvl2pPr>
            <a:lvl3pPr marL="1209000" indent="0">
              <a:buNone/>
              <a:defRPr sz="3200"/>
            </a:lvl3pPr>
            <a:lvl4pPr marL="1813387" indent="0">
              <a:buNone/>
              <a:defRPr sz="2700"/>
            </a:lvl4pPr>
            <a:lvl5pPr marL="2417998" indent="0">
              <a:buNone/>
              <a:defRPr sz="2700"/>
            </a:lvl5pPr>
            <a:lvl6pPr marL="3022160" indent="0">
              <a:buNone/>
              <a:defRPr sz="2700"/>
            </a:lvl6pPr>
            <a:lvl7pPr marL="3626617" indent="0">
              <a:buNone/>
              <a:defRPr sz="2700"/>
            </a:lvl7pPr>
            <a:lvl8pPr marL="4231128" indent="0">
              <a:buNone/>
              <a:defRPr sz="2700"/>
            </a:lvl8pPr>
            <a:lvl9pPr marL="483564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79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4370" indent="0">
              <a:buNone/>
              <a:defRPr sz="1600"/>
            </a:lvl2pPr>
            <a:lvl3pPr marL="1209000" indent="0">
              <a:buNone/>
              <a:defRPr sz="1300"/>
            </a:lvl3pPr>
            <a:lvl4pPr marL="1813387" indent="0">
              <a:buNone/>
              <a:defRPr sz="1200"/>
            </a:lvl4pPr>
            <a:lvl5pPr marL="2417998" indent="0">
              <a:buNone/>
              <a:defRPr sz="1200"/>
            </a:lvl5pPr>
            <a:lvl6pPr marL="3022160" indent="0">
              <a:buNone/>
              <a:defRPr sz="1200"/>
            </a:lvl6pPr>
            <a:lvl7pPr marL="3626617" indent="0">
              <a:buNone/>
              <a:defRPr sz="1200"/>
            </a:lvl7pPr>
            <a:lvl8pPr marL="4231128" indent="0">
              <a:buNone/>
              <a:defRPr sz="1200"/>
            </a:lvl8pPr>
            <a:lvl9pPr marL="483564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73B34-DCF0-4998-8FBF-43BCEC0B20AD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400B3F-16A4-4B7B-BFF0-3380ABDEE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10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CD0DD9-B42E-4EB5-BD98-2935A31C67BE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BA899D-9095-4C42-AB1A-6693C02C6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81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8F51C-46BA-48E3-A168-A3EF6B86C3AC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19954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D2D693-79A4-4D69-B08A-0C848BE99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748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456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и 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56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29850-F607-32E4-5ED0-989897AB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CDE9D6-A70A-2BF7-51F3-53A23467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E1D387E-B9D6-CDF2-C1BE-F9D8AE44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8A50D4B-6972-BAD3-D03A-AC668C07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9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577B03D-8374-9F8B-2988-BF7EA4DBF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2AB1F7B-B847-6EAF-B58F-41B79551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4EB5B15-10C6-1399-494A-F53F6E4C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8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4A3B92-2C87-C746-DF65-83195E66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8DA3EA-7E05-75EC-3609-CC6D792FB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E94D05-B23D-03C8-7FB3-7AA8D13E7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C3B79F-7611-EA28-EB1B-2C0D7A13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0D6D0CD-42B0-C9A4-D935-A0357DAD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1B80F1-7D0E-6DD9-A16E-068A650C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BDFB72-2B98-56ED-517E-603F3566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C175A73-725A-DC63-E18A-55C42EA67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88" indent="0">
              <a:buNone/>
              <a:defRPr sz="2400"/>
            </a:lvl3pPr>
            <a:lvl4pPr marL="1370682" indent="0">
              <a:buNone/>
              <a:defRPr sz="2000"/>
            </a:lvl4pPr>
            <a:lvl5pPr marL="1827576" indent="0">
              <a:buNone/>
              <a:defRPr sz="2000"/>
            </a:lvl5pPr>
            <a:lvl6pPr marL="2284486" indent="0">
              <a:buNone/>
              <a:defRPr sz="2000"/>
            </a:lvl6pPr>
            <a:lvl7pPr marL="2741362" indent="0">
              <a:buNone/>
              <a:defRPr sz="2000"/>
            </a:lvl7pPr>
            <a:lvl8pPr marL="3198240" indent="0">
              <a:buNone/>
              <a:defRPr sz="2000"/>
            </a:lvl8pPr>
            <a:lvl9pPr marL="36551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8E1EC5-CB29-59DD-6631-D9DF11CD4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32DE03-AA7D-1B39-CE00-E56501E0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D67D65-F1BB-4223-9DEC-5838DCE0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A51FD4-B628-40E8-A914-E2510AAD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9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898AF4-D93D-DD8F-26B7-22B8A6D1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6" tIns="45718" rIns="9138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FD956B-58FE-9A20-8F78-DD17BD7C4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6" tIns="45718" rIns="9138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B673EC-5AD0-F175-B541-82F3D055F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B2BB4-4D13-4451-94FF-0E016CA9AC04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0BF79C-E369-17DB-3DDA-44A9F079E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9304F0-A89E-330E-808A-F19D109E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52540-86AB-455C-828A-35199139F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1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7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7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0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99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0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8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7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6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DD4A7B-46AF-4C0C-B66D-13B4D343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08" tIns="45718" rIns="91208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16A13B-E801-44A4-A584-6F0BB3998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08" tIns="45718" rIns="91208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D6A615-4E02-4EED-8454-59F46CF92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08" tIns="45718" rIns="9120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71"/>
            <a:fld id="{3E8AAEFF-0D7D-462B-89EA-17D664809AFF}" type="datetimeFigureOut">
              <a:rPr lang="ru-RU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1771"/>
              <a:t>23.05.2025</a:t>
            </a:fld>
            <a:endParaRPr lang="ru-RU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1DE95F-0F0F-465A-8CA1-18CA9679D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08" tIns="45718" rIns="9120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71"/>
            <a:endParaRPr lang="ru-RU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1F303F-50FA-4881-9D2E-BCF1BBB20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08" tIns="45718" rIns="9120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71"/>
            <a:fld id="{5CEE8FF5-1417-476D-8E54-DC3A638F0524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1771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9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177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81" indent="-227981" algn="l" defTabSz="9117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42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50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560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71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331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17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101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062" indent="-227981" algn="l" defTabSz="9117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7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56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4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02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10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0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31" algn="l" defTabSz="9117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898AF4-D93D-DD8F-26B7-22B8A6D1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14" tIns="45718" rIns="91214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FD956B-58FE-9A20-8F78-DD17BD7C4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14" tIns="45718" rIns="91214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B673EC-5AD0-F175-B541-82F3D055F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14" tIns="45718" rIns="912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39"/>
            <a:fld id="{747B2BB4-4D13-4451-94FF-0E016CA9AC04}" type="datetimeFigureOut">
              <a:rPr lang="ru-RU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1839"/>
              <a:t>23.05.2025</a:t>
            </a:fld>
            <a:endParaRPr lang="ru-RU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0BF79C-E369-17DB-3DDA-44A9F079E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14" tIns="45718" rIns="912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39"/>
            <a:endParaRPr lang="ru-RU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9304F0-A89E-330E-808A-F19D109E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14" tIns="45718" rIns="912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39"/>
            <a:fld id="{31752540-86AB-455C-828A-35199139FCB8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1839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1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18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97" indent="-227997" algn="l" defTabSz="9118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90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34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80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27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519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439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57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350" indent="-227997" algn="l" defTabSz="9118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47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9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58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7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70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14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60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07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6190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48" tIns="45718" rIns="8944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48" tIns="45718" rIns="8944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6183"/>
          </a:xfrm>
          <a:prstGeom prst="rect">
            <a:avLst/>
          </a:prstGeom>
        </p:spPr>
        <p:txBody>
          <a:bodyPr vert="horz" lIns="89448" tIns="45718" rIns="89448" bIns="45718" rtlCol="0" anchor="ctr"/>
          <a:lstStyle>
            <a:lvl1pPr algn="l" defTabSz="89206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2823EED-E665-4C42-ADC2-590038E0D3C3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6183"/>
          </a:xfrm>
          <a:prstGeom prst="rect">
            <a:avLst/>
          </a:prstGeom>
        </p:spPr>
        <p:txBody>
          <a:bodyPr vert="horz" lIns="89448" tIns="45718" rIns="89448" bIns="45718" rtlCol="0" anchor="ctr"/>
          <a:lstStyle>
            <a:lvl1pPr algn="ctr" defTabSz="89206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6183"/>
          </a:xfrm>
          <a:prstGeom prst="rect">
            <a:avLst/>
          </a:prstGeom>
        </p:spPr>
        <p:txBody>
          <a:bodyPr vert="horz" wrap="square" lIns="89448" tIns="45718" rIns="89448" bIns="45718" numCol="1" anchor="ctr" anchorCtr="0" compatLnSpc="1">
            <a:prstTxWarp prst="textNoShape">
              <a:avLst/>
            </a:prstTxWarp>
          </a:bodyPr>
          <a:lstStyle>
            <a:lvl1pPr algn="r" defTabSz="891290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3C052-7AB1-460F-A773-BAC14FA395A4}" type="slidenum">
              <a:rPr lang="ru-RU" alt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88889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8889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88889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88889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88889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603168" algn="l" defTabSz="8903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1206541" algn="l" defTabSz="8903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809669" algn="l" defTabSz="8903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2413078" algn="l" defTabSz="8903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0106" indent="-220106" algn="l" defTabSz="88889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6670" indent="-220106" algn="l" defTabSz="88889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13227" indent="-220106" algn="l" defTabSz="88889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790" indent="-220106" algn="l" defTabSz="88889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04235" indent="-220106" algn="l" defTabSz="88889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2915" indent="-223288" algn="l" defTabSz="8920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102" indent="-223288" algn="l" defTabSz="8920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4987" indent="-223288" algn="l" defTabSz="8920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0805" indent="-223288" algn="l" defTabSz="8920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5408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2064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043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84322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30223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5689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21645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67720" algn="l" defTabSz="8920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013" tIns="60506" rIns="121013" bIns="605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013" tIns="60506" rIns="121013" bIns="60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121013" tIns="60506" rIns="121013" bIns="60506" rtlCol="0" anchor="ctr"/>
          <a:lstStyle>
            <a:lvl1pPr algn="l" defTabSz="1209000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3E42D04-B250-49D5-AD1A-590BFF5FF3A0}" type="datetimeFigureOut">
              <a:rPr lang="ru-RU"/>
              <a:pPr>
                <a:defRPr/>
              </a:pPr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121013" tIns="60506" rIns="121013" bIns="60506" rtlCol="0" anchor="ctr"/>
          <a:lstStyle>
            <a:lvl1pPr algn="ctr" defTabSz="1209000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121013" tIns="60506" rIns="121013" bIns="60506" rtlCol="0" anchor="ctr"/>
          <a:lstStyle>
            <a:lvl1pPr algn="r" defTabSz="1209000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A1A9F2B-E8BA-4864-8501-89B9E80B7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2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defTabSz="1208587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defTabSz="1208587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2955" indent="-452955" algn="l" defTabSz="1208587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2109" indent="-376757" algn="l" defTabSz="1208587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146" indent="-300559" algn="l" defTabSz="1208587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4498" indent="-300559" algn="l" defTabSz="1208587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9849" indent="-300559" algn="l" defTabSz="1208587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4280" indent="-302080" algn="l" defTabSz="1209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8928" indent="-302080" algn="l" defTabSz="1209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3359" indent="-302080" algn="l" defTabSz="1209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7922" indent="-302080" algn="l" defTabSz="1209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370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000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387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7998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2160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6617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1128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5646" algn="l" defTabSz="1209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svg"/><Relationship Id="rId7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0.pn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12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6.svg"/><Relationship Id="rId11" Type="http://schemas.openxmlformats.org/officeDocument/2006/relationships/image" Target="../media/image81.sv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59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7.svg"/><Relationship Id="rId11" Type="http://schemas.openxmlformats.org/officeDocument/2006/relationships/image" Target="../media/image59.svg"/><Relationship Id="rId5" Type="http://schemas.openxmlformats.org/officeDocument/2006/relationships/image" Target="../media/image91.png"/><Relationship Id="rId10" Type="http://schemas.openxmlformats.org/officeDocument/2006/relationships/image" Target="../media/image40.pn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1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8.png"/><Relationship Id="rId1" Type="http://schemas.openxmlformats.org/officeDocument/2006/relationships/tags" Target="../tags/tag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gif"/><Relationship Id="rId1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7.png"/><Relationship Id="rId3" Type="http://schemas.openxmlformats.org/officeDocument/2006/relationships/image" Target="../media/image111.png"/><Relationship Id="rId7" Type="http://schemas.openxmlformats.org/officeDocument/2006/relationships/image" Target="../media/image121.svg"/><Relationship Id="rId12" Type="http://schemas.openxmlformats.org/officeDocument/2006/relationships/image" Target="../media/image12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18.gif"/><Relationship Id="rId10" Type="http://schemas.openxmlformats.org/officeDocument/2006/relationships/image" Target="../media/image55.png"/><Relationship Id="rId4" Type="http://schemas.openxmlformats.org/officeDocument/2006/relationships/image" Target="../media/image118.svg"/><Relationship Id="rId9" Type="http://schemas.openxmlformats.org/officeDocument/2006/relationships/image" Target="../media/image115.png"/><Relationship Id="rId14" Type="http://schemas.openxmlformats.org/officeDocument/2006/relationships/image" Target="../media/image1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3.svg"/><Relationship Id="rId5" Type="http://schemas.openxmlformats.org/officeDocument/2006/relationships/image" Target="../media/image131.png"/><Relationship Id="rId4" Type="http://schemas.openxmlformats.org/officeDocument/2006/relationships/image" Target="../media/image14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13" Type="http://schemas.openxmlformats.org/officeDocument/2006/relationships/image" Target="../media/image139.png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12" Type="http://schemas.openxmlformats.org/officeDocument/2006/relationships/image" Target="../media/image138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8.svg"/><Relationship Id="rId11" Type="http://schemas.openxmlformats.org/officeDocument/2006/relationships/image" Target="../media/image137.png"/><Relationship Id="rId5" Type="http://schemas.openxmlformats.org/officeDocument/2006/relationships/image" Target="../media/image134.png"/><Relationship Id="rId10" Type="http://schemas.openxmlformats.org/officeDocument/2006/relationships/image" Target="../media/image152.svg"/><Relationship Id="rId4" Type="http://schemas.openxmlformats.org/officeDocument/2006/relationships/image" Target="../media/image146.svg"/><Relationship Id="rId9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0.svg"/><Relationship Id="rId11" Type="http://schemas.openxmlformats.org/officeDocument/2006/relationships/image" Target="../media/image139.png"/><Relationship Id="rId5" Type="http://schemas.openxmlformats.org/officeDocument/2006/relationships/image" Target="../media/image143.png"/><Relationship Id="rId10" Type="http://schemas.openxmlformats.org/officeDocument/2006/relationships/image" Target="../media/image146.png"/><Relationship Id="rId4" Type="http://schemas.openxmlformats.org/officeDocument/2006/relationships/image" Target="../media/image142.png"/><Relationship Id="rId9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68.svg"/><Relationship Id="rId12" Type="http://schemas.openxmlformats.org/officeDocument/2006/relationships/image" Target="../media/image13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0.png"/><Relationship Id="rId11" Type="http://schemas.openxmlformats.org/officeDocument/2006/relationships/image" Target="../media/image138.png"/><Relationship Id="rId5" Type="http://schemas.openxmlformats.org/officeDocument/2006/relationships/image" Target="../media/image149.png"/><Relationship Id="rId10" Type="http://schemas.openxmlformats.org/officeDocument/2006/relationships/image" Target="../media/image137.png"/><Relationship Id="rId4" Type="http://schemas.openxmlformats.org/officeDocument/2006/relationships/image" Target="../media/image59.svg"/><Relationship Id="rId9" Type="http://schemas.openxmlformats.org/officeDocument/2006/relationships/image" Target="../media/image17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21517" r="7596" b="569"/>
          <a:stretch/>
        </p:blipFill>
        <p:spPr>
          <a:xfrm>
            <a:off x="-20691" y="1"/>
            <a:ext cx="12246107" cy="6874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0691" y="-23446"/>
            <a:ext cx="12246107" cy="6867876"/>
          </a:xfrm>
          <a:prstGeom prst="rect">
            <a:avLst/>
          </a:prstGeom>
          <a:solidFill>
            <a:srgbClr val="000000">
              <a:alpha val="51000"/>
            </a:srgb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06" rIns="91370" bIns="45706" rtlCol="0" anchor="ctr"/>
          <a:lstStyle/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2233" y="3437068"/>
            <a:ext cx="8719683" cy="1477313"/>
          </a:xfrm>
          <a:prstGeom prst="rect">
            <a:avLst/>
          </a:prstGeom>
          <a:noFill/>
          <a:ln>
            <a:noFill/>
          </a:ln>
        </p:spPr>
        <p:txBody>
          <a:bodyPr wrap="square" lIns="121888" tIns="60944" rIns="121888" bIns="60944">
            <a:spAutoFit/>
          </a:bodyPr>
          <a:lstStyle>
            <a:defPPr>
              <a:defRPr lang="ru-RU"/>
            </a:defPPr>
            <a:lvl1pPr>
              <a:lnSpc>
                <a:spcPts val="3734"/>
              </a:lnSpc>
              <a:defRPr sz="2400" b="1">
                <a:solidFill>
                  <a:srgbClr val="6A5BAB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РЕГИОНАЛЬНЫЙ</a:t>
            </a:r>
          </a:p>
          <a:p>
            <a:pPr>
              <a:lnSpc>
                <a:spcPct val="100000"/>
              </a:lnSpc>
            </a:pPr>
            <a:r>
              <a:rPr lang="ru-RU" sz="44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МАРКЕТИНГОВЫЙ ЦЕНТР (РМЦ)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8425" y="4950549"/>
            <a:ext cx="2095883" cy="118327"/>
          </a:xfrm>
          <a:prstGeom prst="rect">
            <a:avLst/>
          </a:prstGeom>
          <a:solidFill>
            <a:srgbClr val="D80A27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06" rIns="91370" bIns="45706" rtlCol="0" anchor="ctr"/>
          <a:lstStyle/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xmlns="" id="{F198A4D6-365A-4AA1-8512-B39D76BA5CB5}"/>
              </a:ext>
            </a:extLst>
          </p:cNvPr>
          <p:cNvSpPr txBox="1"/>
          <p:nvPr/>
        </p:nvSpPr>
        <p:spPr>
          <a:xfrm>
            <a:off x="7994905" y="6391326"/>
            <a:ext cx="4565155" cy="308417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8 (800) 700-98-73              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agzrt@tatar.ru 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 flipV="1">
            <a:off x="6724997" y="-9881"/>
            <a:ext cx="5521611" cy="3484600"/>
          </a:xfrm>
          <a:prstGeom prst="triangle">
            <a:avLst>
              <a:gd name="adj" fmla="val 100000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/>
            <a:endParaRPr lang="ru-RU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C4F86A1B-9E30-98F0-F4B8-94C675E94028}"/>
              </a:ext>
            </a:extLst>
          </p:cNvPr>
          <p:cNvSpPr txBox="1">
            <a:spLocks/>
          </p:cNvSpPr>
          <p:nvPr/>
        </p:nvSpPr>
        <p:spPr>
          <a:xfrm>
            <a:off x="1396405" y="1247189"/>
            <a:ext cx="4297259" cy="4528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9525" rIns="0" bIns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alt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alt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alt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xmlns="" id="{0C3FCEF9-5C1E-1922-7F0A-81FBC520D957}"/>
              </a:ext>
            </a:extLst>
          </p:cNvPr>
          <p:cNvSpPr txBox="1">
            <a:spLocks/>
          </p:cNvSpPr>
          <p:nvPr/>
        </p:nvSpPr>
        <p:spPr>
          <a:xfrm>
            <a:off x="8390965" y="143834"/>
            <a:ext cx="2996383" cy="7990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9525" rIns="0" bIns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ru-RU" altLang="ru-RU" sz="19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Агентство по государственному заказу Республики Татарстан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20BC789-BC54-D33E-18D4-C890305BD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95" y="1652703"/>
            <a:ext cx="1725224" cy="13042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A94873-E6B8-480A-8BB5-10788D10485C}"/>
              </a:ext>
            </a:extLst>
          </p:cNvPr>
          <p:cNvSpPr txBox="1"/>
          <p:nvPr/>
        </p:nvSpPr>
        <p:spPr>
          <a:xfrm>
            <a:off x="688427" y="5068868"/>
            <a:ext cx="6286500" cy="571093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defTabSz="902557">
              <a:lnSpc>
                <a:spcPts val="3739"/>
              </a:lnSpc>
              <a:spcBef>
                <a:spcPct val="0"/>
              </a:spcBef>
            </a:pPr>
            <a:r>
              <a:rPr lang="en-US" altLang="ru-RU" sz="2400" b="1" dirty="0">
                <a:solidFill>
                  <a:schemeClr val="bg1"/>
                </a:solidFill>
                <a:latin typeface="Calibri"/>
                <a:cs typeface="Tahoma" panose="020B0604030504040204" pitchFamily="34" charset="0"/>
              </a:rPr>
              <a:t>rmcrf.ru</a:t>
            </a:r>
          </a:p>
        </p:txBody>
      </p:sp>
      <p:pic>
        <p:nvPicPr>
          <p:cNvPr id="20" name="Рисунок 8">
            <a:extLst>
              <a:ext uri="{FF2B5EF4-FFF2-40B4-BE49-F238E27FC236}">
                <a16:creationId xmlns:a16="http://schemas.microsoft.com/office/drawing/2014/main" xmlns="" id="{EF0DF3C2-BCB7-4731-9D38-EB1C25321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743" y="1260163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xmlns="" id="{85514EA7-6460-41AC-82F8-C28816A005D3}"/>
              </a:ext>
            </a:extLst>
          </p:cNvPr>
          <p:cNvSpPr txBox="1">
            <a:spLocks/>
          </p:cNvSpPr>
          <p:nvPr/>
        </p:nvSpPr>
        <p:spPr>
          <a:xfrm>
            <a:off x="9592219" y="1354155"/>
            <a:ext cx="1873927" cy="535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9525" rIns="0" bIns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ru-RU" altLang="ru-RU" sz="19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Министерство экономики РТ</a:t>
            </a:r>
          </a:p>
        </p:txBody>
      </p:sp>
      <p:pic>
        <p:nvPicPr>
          <p:cNvPr id="24" name="Рисунок 19">
            <a:extLst>
              <a:ext uri="{FF2B5EF4-FFF2-40B4-BE49-F238E27FC236}">
                <a16:creationId xmlns:a16="http://schemas.microsoft.com/office/drawing/2014/main" xmlns="" id="{C7FCDACB-E4CE-4D1D-897F-7AF7913F3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720" y="87761"/>
            <a:ext cx="1011948" cy="105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94406B89-3005-4CD4-953A-8F4BF25BC64E}"/>
              </a:ext>
            </a:extLst>
          </p:cNvPr>
          <p:cNvSpPr/>
          <p:nvPr/>
        </p:nvSpPr>
        <p:spPr>
          <a:xfrm>
            <a:off x="7509936" y="1320830"/>
            <a:ext cx="4360333" cy="8022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xmlns="" id="{27999695-D70D-4615-8027-2EFDCC3FCA00}"/>
              </a:ext>
            </a:extLst>
          </p:cNvPr>
          <p:cNvSpPr/>
          <p:nvPr/>
        </p:nvSpPr>
        <p:spPr>
          <a:xfrm>
            <a:off x="7509950" y="1320830"/>
            <a:ext cx="802217" cy="8022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14692" name="Группа 94">
            <a:extLst>
              <a:ext uri="{FF2B5EF4-FFF2-40B4-BE49-F238E27FC236}">
                <a16:creationId xmlns:a16="http://schemas.microsoft.com/office/drawing/2014/main" xmlns="" id="{7708610E-DED0-4061-8ACE-E5D11F07BB6F}"/>
              </a:ext>
            </a:extLst>
          </p:cNvPr>
          <p:cNvGrpSpPr>
            <a:grpSpLocks/>
          </p:cNvGrpSpPr>
          <p:nvPr/>
        </p:nvGrpSpPr>
        <p:grpSpPr bwMode="auto">
          <a:xfrm>
            <a:off x="7620034" y="1437220"/>
            <a:ext cx="573617" cy="575733"/>
            <a:chOff x="4389032" y="1078831"/>
            <a:chExt cx="410367" cy="410367"/>
          </a:xfrm>
        </p:grpSpPr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xmlns="" id="{D23984E1-343B-4007-8D22-AA7EA798C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604" y="1099953"/>
              <a:ext cx="395223" cy="389245"/>
            </a:xfrm>
            <a:custGeom>
              <a:avLst/>
              <a:gdLst>
                <a:gd name="T0" fmla="*/ 0 w 1912"/>
                <a:gd name="T1" fmla="*/ 0 h 1877"/>
                <a:gd name="T2" fmla="*/ 1912 w 1912"/>
                <a:gd name="T3" fmla="*/ 0 h 1877"/>
                <a:gd name="T4" fmla="*/ 1912 w 1912"/>
                <a:gd name="T5" fmla="*/ 1809 h 1877"/>
                <a:gd name="T6" fmla="*/ 1843 w 1912"/>
                <a:gd name="T7" fmla="*/ 1877 h 1877"/>
                <a:gd name="T8" fmla="*/ 69 w 1912"/>
                <a:gd name="T9" fmla="*/ 1877 h 1877"/>
                <a:gd name="T10" fmla="*/ 0 w 1912"/>
                <a:gd name="T11" fmla="*/ 1809 h 1877"/>
                <a:gd name="T12" fmla="*/ 0 w 1912"/>
                <a:gd name="T13" fmla="*/ 0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2" h="1877">
                  <a:moveTo>
                    <a:pt x="0" y="0"/>
                  </a:moveTo>
                  <a:cubicBezTo>
                    <a:pt x="1912" y="0"/>
                    <a:pt x="1912" y="0"/>
                    <a:pt x="1912" y="0"/>
                  </a:cubicBezTo>
                  <a:cubicBezTo>
                    <a:pt x="1912" y="1809"/>
                    <a:pt x="1912" y="1809"/>
                    <a:pt x="1912" y="1809"/>
                  </a:cubicBezTo>
                  <a:cubicBezTo>
                    <a:pt x="1912" y="1846"/>
                    <a:pt x="1881" y="1877"/>
                    <a:pt x="1843" y="1877"/>
                  </a:cubicBezTo>
                  <a:cubicBezTo>
                    <a:pt x="69" y="1877"/>
                    <a:pt x="69" y="1877"/>
                    <a:pt x="69" y="1877"/>
                  </a:cubicBezTo>
                  <a:cubicBezTo>
                    <a:pt x="31" y="1877"/>
                    <a:pt x="0" y="1846"/>
                    <a:pt x="0" y="18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defTabSz="121125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3" name="Freeform 32">
              <a:extLst>
                <a:ext uri="{FF2B5EF4-FFF2-40B4-BE49-F238E27FC236}">
                  <a16:creationId xmlns:a16="http://schemas.microsoft.com/office/drawing/2014/main" xmlns="" id="{EEDDF2EB-3317-4085-A1CC-F97F1BE69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308" y="1100659"/>
              <a:ext cx="373987" cy="388539"/>
            </a:xfrm>
            <a:custGeom>
              <a:avLst/>
              <a:gdLst>
                <a:gd name="T0" fmla="*/ 0 w 1809"/>
                <a:gd name="T1" fmla="*/ 0 h 1877"/>
                <a:gd name="T2" fmla="*/ 2147483646 w 1809"/>
                <a:gd name="T3" fmla="*/ 0 h 1877"/>
                <a:gd name="T4" fmla="*/ 2147483646 w 1809"/>
                <a:gd name="T5" fmla="*/ 2147483646 h 1877"/>
                <a:gd name="T6" fmla="*/ 2147483646 w 1809"/>
                <a:gd name="T7" fmla="*/ 2147483646 h 1877"/>
                <a:gd name="T8" fmla="*/ 2147483646 w 1809"/>
                <a:gd name="T9" fmla="*/ 2147483646 h 1877"/>
                <a:gd name="T10" fmla="*/ 0 w 1809"/>
                <a:gd name="T11" fmla="*/ 2147483646 h 1877"/>
                <a:gd name="T12" fmla="*/ 0 w 1809"/>
                <a:gd name="T13" fmla="*/ 0 h 1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9" h="1877">
                  <a:moveTo>
                    <a:pt x="0" y="0"/>
                  </a:moveTo>
                  <a:cubicBezTo>
                    <a:pt x="1809" y="0"/>
                    <a:pt x="1809" y="0"/>
                    <a:pt x="1809" y="0"/>
                  </a:cubicBezTo>
                  <a:cubicBezTo>
                    <a:pt x="1809" y="1809"/>
                    <a:pt x="1809" y="1809"/>
                    <a:pt x="1809" y="1809"/>
                  </a:cubicBezTo>
                  <a:cubicBezTo>
                    <a:pt x="1809" y="1846"/>
                    <a:pt x="1779" y="1877"/>
                    <a:pt x="1741" y="1877"/>
                  </a:cubicBezTo>
                  <a:cubicBezTo>
                    <a:pt x="69" y="1877"/>
                    <a:pt x="69" y="1877"/>
                    <a:pt x="69" y="1877"/>
                  </a:cubicBezTo>
                  <a:cubicBezTo>
                    <a:pt x="31" y="1877"/>
                    <a:pt x="0" y="1846"/>
                    <a:pt x="0" y="18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4" name="Freeform 33">
              <a:extLst>
                <a:ext uri="{FF2B5EF4-FFF2-40B4-BE49-F238E27FC236}">
                  <a16:creationId xmlns:a16="http://schemas.microsoft.com/office/drawing/2014/main" xmlns="" id="{E2473722-F6A4-4F45-9D27-3379B612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032" y="1078831"/>
              <a:ext cx="410367" cy="56753"/>
            </a:xfrm>
            <a:custGeom>
              <a:avLst/>
              <a:gdLst>
                <a:gd name="T0" fmla="*/ 2147483646 w 1980"/>
                <a:gd name="T1" fmla="*/ 0 h 273"/>
                <a:gd name="T2" fmla="*/ 2147483646 w 1980"/>
                <a:gd name="T3" fmla="*/ 0 h 273"/>
                <a:gd name="T4" fmla="*/ 2147483646 w 1980"/>
                <a:gd name="T5" fmla="*/ 2147483646 h 273"/>
                <a:gd name="T6" fmla="*/ 2147483646 w 1980"/>
                <a:gd name="T7" fmla="*/ 2147483646 h 273"/>
                <a:gd name="T8" fmla="*/ 2147483646 w 1980"/>
                <a:gd name="T9" fmla="*/ 2147483646 h 273"/>
                <a:gd name="T10" fmla="*/ 2147483646 w 1980"/>
                <a:gd name="T11" fmla="*/ 2147483646 h 273"/>
                <a:gd name="T12" fmla="*/ 0 w 1980"/>
                <a:gd name="T13" fmla="*/ 2147483646 h 273"/>
                <a:gd name="T14" fmla="*/ 0 w 1980"/>
                <a:gd name="T15" fmla="*/ 2147483646 h 273"/>
                <a:gd name="T16" fmla="*/ 2147483646 w 1980"/>
                <a:gd name="T17" fmla="*/ 0 h 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80" h="273">
                  <a:moveTo>
                    <a:pt x="34" y="0"/>
                  </a:moveTo>
                  <a:cubicBezTo>
                    <a:pt x="1946" y="0"/>
                    <a:pt x="1946" y="0"/>
                    <a:pt x="1946" y="0"/>
                  </a:cubicBezTo>
                  <a:cubicBezTo>
                    <a:pt x="1965" y="0"/>
                    <a:pt x="1980" y="15"/>
                    <a:pt x="1980" y="34"/>
                  </a:cubicBezTo>
                  <a:cubicBezTo>
                    <a:pt x="1980" y="239"/>
                    <a:pt x="1980" y="239"/>
                    <a:pt x="1980" y="239"/>
                  </a:cubicBezTo>
                  <a:cubicBezTo>
                    <a:pt x="1980" y="258"/>
                    <a:pt x="1965" y="273"/>
                    <a:pt x="1946" y="273"/>
                  </a:cubicBezTo>
                  <a:cubicBezTo>
                    <a:pt x="34" y="273"/>
                    <a:pt x="34" y="273"/>
                    <a:pt x="34" y="273"/>
                  </a:cubicBezTo>
                  <a:cubicBezTo>
                    <a:pt x="15" y="273"/>
                    <a:pt x="0" y="258"/>
                    <a:pt x="0" y="23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9200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5" name="Freeform 34">
              <a:extLst>
                <a:ext uri="{FF2B5EF4-FFF2-40B4-BE49-F238E27FC236}">
                  <a16:creationId xmlns:a16="http://schemas.microsoft.com/office/drawing/2014/main" xmlns="" id="{8A46C16D-1DFA-4511-B13D-469E4A0ED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032" y="1078831"/>
              <a:ext cx="388539" cy="56753"/>
            </a:xfrm>
            <a:custGeom>
              <a:avLst/>
              <a:gdLst>
                <a:gd name="T0" fmla="*/ 2147483646 w 1877"/>
                <a:gd name="T1" fmla="*/ 0 h 273"/>
                <a:gd name="T2" fmla="*/ 2147483646 w 1877"/>
                <a:gd name="T3" fmla="*/ 0 h 273"/>
                <a:gd name="T4" fmla="*/ 2147483646 w 1877"/>
                <a:gd name="T5" fmla="*/ 2147483646 h 273"/>
                <a:gd name="T6" fmla="*/ 2147483646 w 1877"/>
                <a:gd name="T7" fmla="*/ 2147483646 h 273"/>
                <a:gd name="T8" fmla="*/ 2147483646 w 1877"/>
                <a:gd name="T9" fmla="*/ 2147483646 h 273"/>
                <a:gd name="T10" fmla="*/ 2147483646 w 1877"/>
                <a:gd name="T11" fmla="*/ 2147483646 h 273"/>
                <a:gd name="T12" fmla="*/ 0 w 1877"/>
                <a:gd name="T13" fmla="*/ 2147483646 h 273"/>
                <a:gd name="T14" fmla="*/ 0 w 1877"/>
                <a:gd name="T15" fmla="*/ 2147483646 h 273"/>
                <a:gd name="T16" fmla="*/ 2147483646 w 1877"/>
                <a:gd name="T17" fmla="*/ 0 h 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77" h="273">
                  <a:moveTo>
                    <a:pt x="34" y="0"/>
                  </a:moveTo>
                  <a:cubicBezTo>
                    <a:pt x="1843" y="0"/>
                    <a:pt x="1843" y="0"/>
                    <a:pt x="1843" y="0"/>
                  </a:cubicBezTo>
                  <a:cubicBezTo>
                    <a:pt x="1862" y="0"/>
                    <a:pt x="1877" y="15"/>
                    <a:pt x="1877" y="34"/>
                  </a:cubicBezTo>
                  <a:cubicBezTo>
                    <a:pt x="1877" y="239"/>
                    <a:pt x="1877" y="239"/>
                    <a:pt x="1877" y="239"/>
                  </a:cubicBezTo>
                  <a:cubicBezTo>
                    <a:pt x="1877" y="258"/>
                    <a:pt x="1862" y="273"/>
                    <a:pt x="1843" y="273"/>
                  </a:cubicBezTo>
                  <a:cubicBezTo>
                    <a:pt x="34" y="273"/>
                    <a:pt x="34" y="273"/>
                    <a:pt x="34" y="273"/>
                  </a:cubicBezTo>
                  <a:cubicBezTo>
                    <a:pt x="15" y="273"/>
                    <a:pt x="0" y="258"/>
                    <a:pt x="0" y="23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B6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6" name="Rectangle 35">
              <a:extLst>
                <a:ext uri="{FF2B5EF4-FFF2-40B4-BE49-F238E27FC236}">
                  <a16:creationId xmlns:a16="http://schemas.microsoft.com/office/drawing/2014/main" xmlns="" id="{9A8A5D0F-96D3-40E2-BCAF-7CB146FD2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739" y="1078831"/>
              <a:ext cx="98954" cy="56753"/>
            </a:xfrm>
            <a:prstGeom prst="rect">
              <a:avLst/>
            </a:prstGeom>
            <a:solidFill>
              <a:srgbClr val="FFEB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914354">
                <a:spcBef>
                  <a:spcPct val="0"/>
                </a:spcBef>
                <a:buNone/>
              </a:pPr>
              <a:endParaRPr kumimoji="0" lang="ru-RU" altLang="ru-RU" sz="2400">
                <a:solidFill>
                  <a:srgbClr val="000000"/>
                </a:solidFill>
              </a:endParaRPr>
            </a:p>
          </p:txBody>
        </p:sp>
        <p:sp>
          <p:nvSpPr>
            <p:cNvPr id="309297" name="Freeform 36">
              <a:extLst>
                <a:ext uri="{FF2B5EF4-FFF2-40B4-BE49-F238E27FC236}">
                  <a16:creationId xmlns:a16="http://schemas.microsoft.com/office/drawing/2014/main" xmlns="" id="{F72BB169-047B-4A56-97C2-350B32C0B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015" y="1135584"/>
              <a:ext cx="84402" cy="42201"/>
            </a:xfrm>
            <a:custGeom>
              <a:avLst/>
              <a:gdLst>
                <a:gd name="T0" fmla="*/ 2147483646 w 58"/>
                <a:gd name="T1" fmla="*/ 0 h 29"/>
                <a:gd name="T2" fmla="*/ 2147483646 w 58"/>
                <a:gd name="T3" fmla="*/ 2147483646 h 29"/>
                <a:gd name="T4" fmla="*/ 2147483646 w 58"/>
                <a:gd name="T5" fmla="*/ 2147483646 h 29"/>
                <a:gd name="T6" fmla="*/ 2147483646 w 58"/>
                <a:gd name="T7" fmla="*/ 2147483646 h 29"/>
                <a:gd name="T8" fmla="*/ 2147483646 w 58"/>
                <a:gd name="T9" fmla="*/ 2147483646 h 29"/>
                <a:gd name="T10" fmla="*/ 0 w 58"/>
                <a:gd name="T11" fmla="*/ 2147483646 h 29"/>
                <a:gd name="T12" fmla="*/ 0 w 58"/>
                <a:gd name="T13" fmla="*/ 0 h 29"/>
                <a:gd name="T14" fmla="*/ 2147483646 w 58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58" y="29"/>
                  </a:lnTo>
                  <a:lnTo>
                    <a:pt x="43" y="19"/>
                  </a:lnTo>
                  <a:lnTo>
                    <a:pt x="29" y="29"/>
                  </a:lnTo>
                  <a:lnTo>
                    <a:pt x="14" y="1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EC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8" name="Oval 37">
              <a:extLst>
                <a:ext uri="{FF2B5EF4-FFF2-40B4-BE49-F238E27FC236}">
                  <a16:creationId xmlns:a16="http://schemas.microsoft.com/office/drawing/2014/main" xmlns="" id="{66E5477E-055E-4CB6-9E2C-84F089C16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434" y="1206889"/>
              <a:ext cx="241564" cy="2401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914354">
                <a:spcBef>
                  <a:spcPct val="0"/>
                </a:spcBef>
                <a:buNone/>
              </a:pPr>
              <a:endParaRPr kumimoji="0" lang="ru-RU" altLang="ru-RU" sz="2400" dirty="0">
                <a:solidFill>
                  <a:srgbClr val="000000"/>
                </a:solidFill>
              </a:endParaRPr>
            </a:p>
          </p:txBody>
        </p:sp>
        <p:sp>
          <p:nvSpPr>
            <p:cNvPr id="309299" name="Freeform 38">
              <a:extLst>
                <a:ext uri="{FF2B5EF4-FFF2-40B4-BE49-F238E27FC236}">
                  <a16:creationId xmlns:a16="http://schemas.microsoft.com/office/drawing/2014/main" xmlns="" id="{4E0B19E8-ACAE-4439-9610-822D6A1E7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269" y="1241814"/>
              <a:ext cx="165893" cy="177535"/>
            </a:xfrm>
            <a:custGeom>
              <a:avLst/>
              <a:gdLst>
                <a:gd name="T0" fmla="*/ 2147483646 w 798"/>
                <a:gd name="T1" fmla="*/ 2147483646 h 854"/>
                <a:gd name="T2" fmla="*/ 2147483646 w 798"/>
                <a:gd name="T3" fmla="*/ 2147483646 h 854"/>
                <a:gd name="T4" fmla="*/ 2147483646 w 798"/>
                <a:gd name="T5" fmla="*/ 2147483646 h 854"/>
                <a:gd name="T6" fmla="*/ 2147483646 w 798"/>
                <a:gd name="T7" fmla="*/ 2147483646 h 854"/>
                <a:gd name="T8" fmla="*/ 2147483646 w 798"/>
                <a:gd name="T9" fmla="*/ 2147483646 h 854"/>
                <a:gd name="T10" fmla="*/ 2147483646 w 798"/>
                <a:gd name="T11" fmla="*/ 2147483646 h 854"/>
                <a:gd name="T12" fmla="*/ 2147483646 w 798"/>
                <a:gd name="T13" fmla="*/ 2147483646 h 854"/>
                <a:gd name="T14" fmla="*/ 2147483646 w 798"/>
                <a:gd name="T15" fmla="*/ 2147483646 h 854"/>
                <a:gd name="T16" fmla="*/ 2147483646 w 798"/>
                <a:gd name="T17" fmla="*/ 2147483646 h 854"/>
                <a:gd name="T18" fmla="*/ 2147483646 w 798"/>
                <a:gd name="T19" fmla="*/ 0 h 854"/>
                <a:gd name="T20" fmla="*/ 2147483646 w 798"/>
                <a:gd name="T21" fmla="*/ 2147483646 h 8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98" h="854">
                  <a:moveTo>
                    <a:pt x="429" y="20"/>
                  </a:moveTo>
                  <a:cubicBezTo>
                    <a:pt x="500" y="164"/>
                    <a:pt x="667" y="149"/>
                    <a:pt x="740" y="134"/>
                  </a:cubicBezTo>
                  <a:cubicBezTo>
                    <a:pt x="749" y="133"/>
                    <a:pt x="759" y="135"/>
                    <a:pt x="767" y="141"/>
                  </a:cubicBezTo>
                  <a:cubicBezTo>
                    <a:pt x="774" y="147"/>
                    <a:pt x="779" y="156"/>
                    <a:pt x="780" y="166"/>
                  </a:cubicBezTo>
                  <a:cubicBezTo>
                    <a:pt x="792" y="295"/>
                    <a:pt x="798" y="702"/>
                    <a:pt x="399" y="854"/>
                  </a:cubicBezTo>
                  <a:cubicBezTo>
                    <a:pt x="0" y="702"/>
                    <a:pt x="6" y="295"/>
                    <a:pt x="18" y="166"/>
                  </a:cubicBezTo>
                  <a:cubicBezTo>
                    <a:pt x="19" y="156"/>
                    <a:pt x="24" y="147"/>
                    <a:pt x="31" y="141"/>
                  </a:cubicBezTo>
                  <a:cubicBezTo>
                    <a:pt x="39" y="135"/>
                    <a:pt x="49" y="133"/>
                    <a:pt x="58" y="134"/>
                  </a:cubicBezTo>
                  <a:cubicBezTo>
                    <a:pt x="131" y="149"/>
                    <a:pt x="298" y="164"/>
                    <a:pt x="369" y="20"/>
                  </a:cubicBezTo>
                  <a:cubicBezTo>
                    <a:pt x="374" y="8"/>
                    <a:pt x="386" y="0"/>
                    <a:pt x="399" y="0"/>
                  </a:cubicBezTo>
                  <a:cubicBezTo>
                    <a:pt x="412" y="0"/>
                    <a:pt x="424" y="8"/>
                    <a:pt x="429" y="20"/>
                  </a:cubicBezTo>
                  <a:close/>
                </a:path>
              </a:pathLst>
            </a:custGeom>
            <a:solidFill>
              <a:srgbClr val="FFEB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300" name="Freeform 40">
              <a:extLst>
                <a:ext uri="{FF2B5EF4-FFF2-40B4-BE49-F238E27FC236}">
                  <a16:creationId xmlns:a16="http://schemas.microsoft.com/office/drawing/2014/main" xmlns="" id="{9D82C878-7058-4FA5-83A9-E68C23006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158" y="1199613"/>
              <a:ext cx="254661" cy="254661"/>
            </a:xfrm>
            <a:custGeom>
              <a:avLst/>
              <a:gdLst>
                <a:gd name="T0" fmla="*/ 0 w 1228"/>
                <a:gd name="T1" fmla="*/ 2147483646 h 1229"/>
                <a:gd name="T2" fmla="*/ 2147483646 w 1228"/>
                <a:gd name="T3" fmla="*/ 2147483646 h 1229"/>
                <a:gd name="T4" fmla="*/ 2147483646 w 1228"/>
                <a:gd name="T5" fmla="*/ 2147483646 h 1229"/>
                <a:gd name="T6" fmla="*/ 2147483646 w 1228"/>
                <a:gd name="T7" fmla="*/ 0 h 1229"/>
                <a:gd name="T8" fmla="*/ 0 w 1228"/>
                <a:gd name="T9" fmla="*/ 2147483646 h 1229"/>
                <a:gd name="T10" fmla="*/ 2147483646 w 1228"/>
                <a:gd name="T11" fmla="*/ 2147483646 h 1229"/>
                <a:gd name="T12" fmla="*/ 2147483646 w 1228"/>
                <a:gd name="T13" fmla="*/ 2147483646 h 1229"/>
                <a:gd name="T14" fmla="*/ 2147483646 w 1228"/>
                <a:gd name="T15" fmla="*/ 2147483646 h 1229"/>
                <a:gd name="T16" fmla="*/ 2147483646 w 1228"/>
                <a:gd name="T17" fmla="*/ 2147483646 h 1229"/>
                <a:gd name="T18" fmla="*/ 2147483646 w 1228"/>
                <a:gd name="T19" fmla="*/ 2147483646 h 1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28" h="1229">
                  <a:moveTo>
                    <a:pt x="0" y="615"/>
                  </a:moveTo>
                  <a:cubicBezTo>
                    <a:pt x="0" y="954"/>
                    <a:pt x="275" y="1229"/>
                    <a:pt x="614" y="1229"/>
                  </a:cubicBezTo>
                  <a:cubicBezTo>
                    <a:pt x="953" y="1229"/>
                    <a:pt x="1228" y="954"/>
                    <a:pt x="1228" y="615"/>
                  </a:cubicBezTo>
                  <a:cubicBezTo>
                    <a:pt x="1228" y="275"/>
                    <a:pt x="953" y="0"/>
                    <a:pt x="614" y="0"/>
                  </a:cubicBezTo>
                  <a:cubicBezTo>
                    <a:pt x="275" y="1"/>
                    <a:pt x="0" y="276"/>
                    <a:pt x="0" y="615"/>
                  </a:cubicBezTo>
                  <a:close/>
                  <a:moveTo>
                    <a:pt x="1160" y="615"/>
                  </a:moveTo>
                  <a:cubicBezTo>
                    <a:pt x="1160" y="916"/>
                    <a:pt x="916" y="1161"/>
                    <a:pt x="614" y="1161"/>
                  </a:cubicBezTo>
                  <a:cubicBezTo>
                    <a:pt x="312" y="1161"/>
                    <a:pt x="68" y="916"/>
                    <a:pt x="68" y="615"/>
                  </a:cubicBezTo>
                  <a:cubicBezTo>
                    <a:pt x="68" y="313"/>
                    <a:pt x="312" y="69"/>
                    <a:pt x="614" y="69"/>
                  </a:cubicBezTo>
                  <a:cubicBezTo>
                    <a:pt x="915" y="69"/>
                    <a:pt x="1160" y="313"/>
                    <a:pt x="1160" y="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301" name="Freeform 41">
              <a:extLst>
                <a:ext uri="{FF2B5EF4-FFF2-40B4-BE49-F238E27FC236}">
                  <a16:creationId xmlns:a16="http://schemas.microsoft.com/office/drawing/2014/main" xmlns="" id="{B9CC4899-6599-4F2C-A2FD-229EF84D0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3993" y="1234538"/>
              <a:ext cx="180445" cy="190632"/>
            </a:xfrm>
            <a:custGeom>
              <a:avLst/>
              <a:gdLst>
                <a:gd name="T0" fmla="*/ 2147483646 w 872"/>
                <a:gd name="T1" fmla="*/ 2147483646 h 922"/>
                <a:gd name="T2" fmla="*/ 2147483646 w 872"/>
                <a:gd name="T3" fmla="*/ 2147483646 h 922"/>
                <a:gd name="T4" fmla="*/ 2147483646 w 872"/>
                <a:gd name="T5" fmla="*/ 2147483646 h 922"/>
                <a:gd name="T6" fmla="*/ 2147483646 w 872"/>
                <a:gd name="T7" fmla="*/ 2147483646 h 922"/>
                <a:gd name="T8" fmla="*/ 2147483646 w 872"/>
                <a:gd name="T9" fmla="*/ 2147483646 h 922"/>
                <a:gd name="T10" fmla="*/ 2147483646 w 872"/>
                <a:gd name="T11" fmla="*/ 2147483646 h 922"/>
                <a:gd name="T12" fmla="*/ 2147483646 w 872"/>
                <a:gd name="T13" fmla="*/ 2147483646 h 922"/>
                <a:gd name="T14" fmla="*/ 2147483646 w 872"/>
                <a:gd name="T15" fmla="*/ 2147483646 h 922"/>
                <a:gd name="T16" fmla="*/ 2147483646 w 872"/>
                <a:gd name="T17" fmla="*/ 2147483646 h 922"/>
                <a:gd name="T18" fmla="*/ 2147483646 w 872"/>
                <a:gd name="T19" fmla="*/ 2147483646 h 922"/>
                <a:gd name="T20" fmla="*/ 2147483646 w 872"/>
                <a:gd name="T21" fmla="*/ 0 h 922"/>
                <a:gd name="T22" fmla="*/ 2147483646 w 872"/>
                <a:gd name="T23" fmla="*/ 2147483646 h 922"/>
                <a:gd name="T24" fmla="*/ 2147483646 w 872"/>
                <a:gd name="T25" fmla="*/ 2147483646 h 922"/>
                <a:gd name="T26" fmla="*/ 2147483646 w 872"/>
                <a:gd name="T27" fmla="*/ 2147483646 h 922"/>
                <a:gd name="T28" fmla="*/ 2147483646 w 872"/>
                <a:gd name="T29" fmla="*/ 2147483646 h 922"/>
                <a:gd name="T30" fmla="*/ 2147483646 w 872"/>
                <a:gd name="T31" fmla="*/ 2147483646 h 922"/>
                <a:gd name="T32" fmla="*/ 2147483646 w 872"/>
                <a:gd name="T33" fmla="*/ 2147483646 h 922"/>
                <a:gd name="T34" fmla="*/ 2147483646 w 872"/>
                <a:gd name="T35" fmla="*/ 2147483646 h 922"/>
                <a:gd name="T36" fmla="*/ 2147483646 w 872"/>
                <a:gd name="T37" fmla="*/ 2147483646 h 9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72" h="922">
                  <a:moveTo>
                    <a:pt x="375" y="39"/>
                  </a:moveTo>
                  <a:cubicBezTo>
                    <a:pt x="316" y="158"/>
                    <a:pt x="179" y="150"/>
                    <a:pt x="102" y="135"/>
                  </a:cubicBezTo>
                  <a:cubicBezTo>
                    <a:pt x="84" y="131"/>
                    <a:pt x="64" y="136"/>
                    <a:pt x="49" y="147"/>
                  </a:cubicBezTo>
                  <a:cubicBezTo>
                    <a:pt x="33" y="159"/>
                    <a:pt x="23" y="177"/>
                    <a:pt x="21" y="197"/>
                  </a:cubicBezTo>
                  <a:cubicBezTo>
                    <a:pt x="9" y="325"/>
                    <a:pt x="0" y="758"/>
                    <a:pt x="424" y="919"/>
                  </a:cubicBezTo>
                  <a:cubicBezTo>
                    <a:pt x="432" y="922"/>
                    <a:pt x="440" y="922"/>
                    <a:pt x="448" y="919"/>
                  </a:cubicBezTo>
                  <a:cubicBezTo>
                    <a:pt x="872" y="758"/>
                    <a:pt x="863" y="325"/>
                    <a:pt x="851" y="197"/>
                  </a:cubicBezTo>
                  <a:cubicBezTo>
                    <a:pt x="849" y="177"/>
                    <a:pt x="839" y="159"/>
                    <a:pt x="823" y="147"/>
                  </a:cubicBezTo>
                  <a:cubicBezTo>
                    <a:pt x="808" y="136"/>
                    <a:pt x="789" y="131"/>
                    <a:pt x="770" y="135"/>
                  </a:cubicBezTo>
                  <a:cubicBezTo>
                    <a:pt x="693" y="150"/>
                    <a:pt x="556" y="158"/>
                    <a:pt x="497" y="39"/>
                  </a:cubicBezTo>
                  <a:cubicBezTo>
                    <a:pt x="486" y="15"/>
                    <a:pt x="462" y="0"/>
                    <a:pt x="436" y="0"/>
                  </a:cubicBezTo>
                  <a:cubicBezTo>
                    <a:pt x="410" y="0"/>
                    <a:pt x="386" y="15"/>
                    <a:pt x="375" y="39"/>
                  </a:cubicBezTo>
                  <a:close/>
                  <a:moveTo>
                    <a:pt x="783" y="203"/>
                  </a:moveTo>
                  <a:cubicBezTo>
                    <a:pt x="794" y="319"/>
                    <a:pt x="802" y="703"/>
                    <a:pt x="436" y="851"/>
                  </a:cubicBezTo>
                  <a:cubicBezTo>
                    <a:pt x="70" y="703"/>
                    <a:pt x="78" y="319"/>
                    <a:pt x="89" y="202"/>
                  </a:cubicBezTo>
                  <a:cubicBezTo>
                    <a:pt x="166" y="217"/>
                    <a:pt x="354" y="235"/>
                    <a:pt x="435" y="68"/>
                  </a:cubicBezTo>
                  <a:cubicBezTo>
                    <a:pt x="435" y="68"/>
                    <a:pt x="435" y="69"/>
                    <a:pt x="436" y="69"/>
                  </a:cubicBezTo>
                  <a:cubicBezTo>
                    <a:pt x="436" y="69"/>
                    <a:pt x="436" y="69"/>
                    <a:pt x="436" y="69"/>
                  </a:cubicBezTo>
                  <a:cubicBezTo>
                    <a:pt x="518" y="235"/>
                    <a:pt x="706" y="217"/>
                    <a:pt x="783" y="2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302" name="Freeform 42">
              <a:extLst>
                <a:ext uri="{FF2B5EF4-FFF2-40B4-BE49-F238E27FC236}">
                  <a16:creationId xmlns:a16="http://schemas.microsoft.com/office/drawing/2014/main" xmlns="" id="{21E87C92-C176-4F84-9877-020C6CD9B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313" y="1284015"/>
              <a:ext cx="36381" cy="36381"/>
            </a:xfrm>
            <a:custGeom>
              <a:avLst/>
              <a:gdLst>
                <a:gd name="T0" fmla="*/ 2147483646 w 177"/>
                <a:gd name="T1" fmla="*/ 2147483646 h 177"/>
                <a:gd name="T2" fmla="*/ 2147483646 w 177"/>
                <a:gd name="T3" fmla="*/ 2147483646 h 177"/>
                <a:gd name="T4" fmla="*/ 2147483646 w 177"/>
                <a:gd name="T5" fmla="*/ 2147483646 h 177"/>
                <a:gd name="T6" fmla="*/ 2147483646 w 177"/>
                <a:gd name="T7" fmla="*/ 2147483646 h 177"/>
                <a:gd name="T8" fmla="*/ 2147483646 w 177"/>
                <a:gd name="T9" fmla="*/ 2147483646 h 177"/>
                <a:gd name="T10" fmla="*/ 2147483646 w 177"/>
                <a:gd name="T11" fmla="*/ 2147483646 h 177"/>
                <a:gd name="T12" fmla="*/ 2147483646 w 177"/>
                <a:gd name="T13" fmla="*/ 2147483646 h 1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" h="177">
                  <a:moveTo>
                    <a:pt x="116" y="164"/>
                  </a:moveTo>
                  <a:cubicBezTo>
                    <a:pt x="129" y="177"/>
                    <a:pt x="150" y="177"/>
                    <a:pt x="164" y="163"/>
                  </a:cubicBezTo>
                  <a:cubicBezTo>
                    <a:pt x="177" y="150"/>
                    <a:pt x="177" y="129"/>
                    <a:pt x="164" y="115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0"/>
                    <a:pt x="27" y="0"/>
                    <a:pt x="13" y="13"/>
                  </a:cubicBezTo>
                  <a:cubicBezTo>
                    <a:pt x="0" y="26"/>
                    <a:pt x="0" y="48"/>
                    <a:pt x="13" y="61"/>
                  </a:cubicBezTo>
                  <a:lnTo>
                    <a:pt x="116" y="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303" name="Freeform 43">
              <a:extLst>
                <a:ext uri="{FF2B5EF4-FFF2-40B4-BE49-F238E27FC236}">
                  <a16:creationId xmlns:a16="http://schemas.microsoft.com/office/drawing/2014/main" xmlns="" id="{CB37BC51-A575-40BB-85C9-9CCB527AB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388" y="1284015"/>
              <a:ext cx="71305" cy="71305"/>
            </a:xfrm>
            <a:custGeom>
              <a:avLst/>
              <a:gdLst>
                <a:gd name="T0" fmla="*/ 2147483646 w 344"/>
                <a:gd name="T1" fmla="*/ 2147483646 h 345"/>
                <a:gd name="T2" fmla="*/ 0 w 344"/>
                <a:gd name="T3" fmla="*/ 2147483646 h 345"/>
                <a:gd name="T4" fmla="*/ 2147483646 w 344"/>
                <a:gd name="T5" fmla="*/ 2147483646 h 345"/>
                <a:gd name="T6" fmla="*/ 2147483646 w 344"/>
                <a:gd name="T7" fmla="*/ 2147483646 h 345"/>
                <a:gd name="T8" fmla="*/ 2147483646 w 344"/>
                <a:gd name="T9" fmla="*/ 2147483646 h 345"/>
                <a:gd name="T10" fmla="*/ 2147483646 w 344"/>
                <a:gd name="T11" fmla="*/ 2147483646 h 345"/>
                <a:gd name="T12" fmla="*/ 2147483646 w 344"/>
                <a:gd name="T13" fmla="*/ 2147483646 h 345"/>
                <a:gd name="T14" fmla="*/ 2147483646 w 344"/>
                <a:gd name="T15" fmla="*/ 0 h 345"/>
                <a:gd name="T16" fmla="*/ 2147483646 w 344"/>
                <a:gd name="T17" fmla="*/ 2147483646 h 3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4" h="345">
                  <a:moveTo>
                    <a:pt x="10" y="10"/>
                  </a:moveTo>
                  <a:cubicBezTo>
                    <a:pt x="3" y="16"/>
                    <a:pt x="0" y="25"/>
                    <a:pt x="0" y="34"/>
                  </a:cubicBezTo>
                  <a:cubicBezTo>
                    <a:pt x="0" y="43"/>
                    <a:pt x="3" y="52"/>
                    <a:pt x="10" y="58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96" y="345"/>
                    <a:pt x="318" y="344"/>
                    <a:pt x="331" y="331"/>
                  </a:cubicBezTo>
                  <a:cubicBezTo>
                    <a:pt x="344" y="318"/>
                    <a:pt x="344" y="296"/>
                    <a:pt x="331" y="283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1" y="4"/>
                    <a:pt x="43" y="0"/>
                    <a:pt x="34" y="0"/>
                  </a:cubicBezTo>
                  <a:cubicBezTo>
                    <a:pt x="25" y="0"/>
                    <a:pt x="16" y="4"/>
                    <a:pt x="10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6B50F79D-47CF-4ADC-A2F0-B253D2DAA50D}"/>
              </a:ext>
            </a:extLst>
          </p:cNvPr>
          <p:cNvSpPr/>
          <p:nvPr/>
        </p:nvSpPr>
        <p:spPr>
          <a:xfrm>
            <a:off x="829737" y="5365858"/>
            <a:ext cx="4960971" cy="1020233"/>
          </a:xfrm>
          <a:prstGeom prst="roundRect">
            <a:avLst>
              <a:gd name="adj" fmla="val 5715"/>
            </a:avLst>
          </a:prstGeom>
          <a:solidFill>
            <a:schemeClr val="bg1"/>
          </a:solidFill>
          <a:ln>
            <a:solidFill>
              <a:srgbClr val="D62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C38812DA-04D9-4BC9-B6C8-32BC429C3D16}"/>
              </a:ext>
            </a:extLst>
          </p:cNvPr>
          <p:cNvSpPr/>
          <p:nvPr/>
        </p:nvSpPr>
        <p:spPr>
          <a:xfrm>
            <a:off x="829737" y="5365751"/>
            <a:ext cx="4960971" cy="406400"/>
          </a:xfrm>
          <a:prstGeom prst="round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E89A65DE-E6C6-4C4A-B1C9-997C3FD17AC0}"/>
              </a:ext>
            </a:extLst>
          </p:cNvPr>
          <p:cNvSpPr/>
          <p:nvPr/>
        </p:nvSpPr>
        <p:spPr>
          <a:xfrm>
            <a:off x="829736" y="1320830"/>
            <a:ext cx="4360333" cy="8022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4696" name="Прямоугольник 18">
            <a:extLst>
              <a:ext uri="{FF2B5EF4-FFF2-40B4-BE49-F238E27FC236}">
                <a16:creationId xmlns:a16="http://schemas.microsoft.com/office/drawing/2014/main" xmlns="" id="{3EB4083B-CD29-4596-8BA7-F3B9334B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3" y="1456287"/>
            <a:ext cx="3531046" cy="53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261" tIns="60631" rIns="121261" bIns="6063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354">
              <a:spcBef>
                <a:spcPct val="0"/>
              </a:spcBef>
              <a:buNone/>
            </a:pPr>
            <a:r>
              <a:rPr kumimoji="0" lang="ru-RU" altLang="ru-RU" sz="2667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ИДЕНТИФИКАЦИЯ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197600FD-C96D-4EA7-A295-97B3B942589B}"/>
              </a:ext>
            </a:extLst>
          </p:cNvPr>
          <p:cNvSpPr/>
          <p:nvPr/>
        </p:nvSpPr>
        <p:spPr>
          <a:xfrm>
            <a:off x="829841" y="1320830"/>
            <a:ext cx="802217" cy="8022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4701" name="Прямоугольник 13">
            <a:extLst>
              <a:ext uri="{FF2B5EF4-FFF2-40B4-BE49-F238E27FC236}">
                <a16:creationId xmlns:a16="http://schemas.microsoft.com/office/drawing/2014/main" xmlns="" id="{40573EE1-B7D8-4DB4-B609-E0F242176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33" y="5771521"/>
            <a:ext cx="5253571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61" tIns="60631" rIns="121261" bIns="6063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354"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 РРRC 32 PN20</a:t>
            </a:r>
          </a:p>
          <a:p>
            <a:pPr defTabSz="914354"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ГОСТ 32415-2013</a:t>
            </a:r>
          </a:p>
        </p:txBody>
      </p:sp>
      <p:sp>
        <p:nvSpPr>
          <p:cNvPr id="114702" name="Прямоугольник 12">
            <a:extLst>
              <a:ext uri="{FF2B5EF4-FFF2-40B4-BE49-F238E27FC236}">
                <a16:creationId xmlns:a16="http://schemas.microsoft.com/office/drawing/2014/main" xmlns="" id="{DC92639D-1BD2-4D73-BE9E-5D4907E9F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830" y="5419229"/>
            <a:ext cx="5253569" cy="3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61" tIns="60631" rIns="121261" bIns="60631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354">
              <a:lnSpc>
                <a:spcPct val="70000"/>
              </a:lnSpc>
              <a:spcBef>
                <a:spcPct val="0"/>
              </a:spcBef>
              <a:spcAft>
                <a:spcPts val="200"/>
              </a:spcAft>
              <a:buClr>
                <a:srgbClr val="E46C0A"/>
              </a:buClr>
              <a:buSzPct val="130000"/>
              <a:buNone/>
            </a:pPr>
            <a:r>
              <a:rPr kumimoji="0" lang="ru-RU" altLang="ru-RU" sz="2133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22.21.21.24.3.02.05-0023-00001</a:t>
            </a:r>
          </a:p>
        </p:txBody>
      </p:sp>
      <p:grpSp>
        <p:nvGrpSpPr>
          <p:cNvPr id="114703" name="Группа 39">
            <a:extLst>
              <a:ext uri="{FF2B5EF4-FFF2-40B4-BE49-F238E27FC236}">
                <a16:creationId xmlns:a16="http://schemas.microsoft.com/office/drawing/2014/main" xmlns="" id="{8471DEA3-91B5-46EC-A056-3D6D507B5A82}"/>
              </a:ext>
            </a:extLst>
          </p:cNvPr>
          <p:cNvGrpSpPr>
            <a:grpSpLocks/>
          </p:cNvGrpSpPr>
          <p:nvPr/>
        </p:nvGrpSpPr>
        <p:grpSpPr bwMode="auto">
          <a:xfrm>
            <a:off x="931336" y="1422430"/>
            <a:ext cx="601133" cy="599017"/>
            <a:chOff x="4005263" y="2006600"/>
            <a:chExt cx="1133475" cy="1130300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E3FDF217-5CF2-4ADC-88A1-4DA150BF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174" y="2082487"/>
              <a:ext cx="1053653" cy="1034442"/>
            </a:xfrm>
            <a:custGeom>
              <a:avLst/>
              <a:gdLst>
                <a:gd name="T0" fmla="*/ 0 w 1912"/>
                <a:gd name="T1" fmla="*/ 0 h 1877"/>
                <a:gd name="T2" fmla="*/ 1912 w 1912"/>
                <a:gd name="T3" fmla="*/ 0 h 1877"/>
                <a:gd name="T4" fmla="*/ 1912 w 1912"/>
                <a:gd name="T5" fmla="*/ 1809 h 1877"/>
                <a:gd name="T6" fmla="*/ 1843 w 1912"/>
                <a:gd name="T7" fmla="*/ 1877 h 1877"/>
                <a:gd name="T8" fmla="*/ 69 w 1912"/>
                <a:gd name="T9" fmla="*/ 1877 h 1877"/>
                <a:gd name="T10" fmla="*/ 0 w 1912"/>
                <a:gd name="T11" fmla="*/ 1809 h 1877"/>
                <a:gd name="T12" fmla="*/ 0 w 1912"/>
                <a:gd name="T13" fmla="*/ 0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2" h="1877">
                  <a:moveTo>
                    <a:pt x="0" y="0"/>
                  </a:moveTo>
                  <a:cubicBezTo>
                    <a:pt x="1912" y="0"/>
                    <a:pt x="1912" y="0"/>
                    <a:pt x="1912" y="0"/>
                  </a:cubicBezTo>
                  <a:cubicBezTo>
                    <a:pt x="1912" y="1809"/>
                    <a:pt x="1912" y="1809"/>
                    <a:pt x="1912" y="1809"/>
                  </a:cubicBezTo>
                  <a:cubicBezTo>
                    <a:pt x="1912" y="1846"/>
                    <a:pt x="1881" y="1877"/>
                    <a:pt x="1843" y="1877"/>
                  </a:cubicBezTo>
                  <a:cubicBezTo>
                    <a:pt x="69" y="1877"/>
                    <a:pt x="69" y="1877"/>
                    <a:pt x="69" y="1877"/>
                  </a:cubicBezTo>
                  <a:cubicBezTo>
                    <a:pt x="31" y="1877"/>
                    <a:pt x="0" y="1846"/>
                    <a:pt x="0" y="18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pPr defTabSz="121125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76" name="Freeform 6">
              <a:extLst>
                <a:ext uri="{FF2B5EF4-FFF2-40B4-BE49-F238E27FC236}">
                  <a16:creationId xmlns:a16="http://schemas.microsoft.com/office/drawing/2014/main" xmlns="" id="{8210EBA1-37BA-4A22-AA21-D7FB78CEC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3" y="2082800"/>
              <a:ext cx="1000125" cy="1035050"/>
            </a:xfrm>
            <a:custGeom>
              <a:avLst/>
              <a:gdLst>
                <a:gd name="T0" fmla="*/ 0 w 1809"/>
                <a:gd name="T1" fmla="*/ 0 h 1877"/>
                <a:gd name="T2" fmla="*/ 2147483646 w 1809"/>
                <a:gd name="T3" fmla="*/ 0 h 1877"/>
                <a:gd name="T4" fmla="*/ 2147483646 w 1809"/>
                <a:gd name="T5" fmla="*/ 2147483646 h 1877"/>
                <a:gd name="T6" fmla="*/ 2147483646 w 1809"/>
                <a:gd name="T7" fmla="*/ 2147483646 h 1877"/>
                <a:gd name="T8" fmla="*/ 2147483646 w 1809"/>
                <a:gd name="T9" fmla="*/ 2147483646 h 1877"/>
                <a:gd name="T10" fmla="*/ 0 w 1809"/>
                <a:gd name="T11" fmla="*/ 2147483646 h 1877"/>
                <a:gd name="T12" fmla="*/ 0 w 1809"/>
                <a:gd name="T13" fmla="*/ 0 h 1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9" h="1877">
                  <a:moveTo>
                    <a:pt x="0" y="0"/>
                  </a:moveTo>
                  <a:cubicBezTo>
                    <a:pt x="1809" y="0"/>
                    <a:pt x="1809" y="0"/>
                    <a:pt x="1809" y="0"/>
                  </a:cubicBezTo>
                  <a:cubicBezTo>
                    <a:pt x="1809" y="1809"/>
                    <a:pt x="1809" y="1809"/>
                    <a:pt x="1809" y="1809"/>
                  </a:cubicBezTo>
                  <a:cubicBezTo>
                    <a:pt x="1809" y="1846"/>
                    <a:pt x="1779" y="1877"/>
                    <a:pt x="1741" y="1877"/>
                  </a:cubicBezTo>
                  <a:cubicBezTo>
                    <a:pt x="69" y="1877"/>
                    <a:pt x="69" y="1877"/>
                    <a:pt x="69" y="1877"/>
                  </a:cubicBezTo>
                  <a:cubicBezTo>
                    <a:pt x="31" y="1877"/>
                    <a:pt x="0" y="1846"/>
                    <a:pt x="0" y="18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77" name="Freeform 7">
              <a:extLst>
                <a:ext uri="{FF2B5EF4-FFF2-40B4-BE49-F238E27FC236}">
                  <a16:creationId xmlns:a16="http://schemas.microsoft.com/office/drawing/2014/main" xmlns="" id="{4DF9A0F0-4674-4DB8-8EFA-ED3EA17F2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2025650"/>
              <a:ext cx="1095375" cy="150813"/>
            </a:xfrm>
            <a:custGeom>
              <a:avLst/>
              <a:gdLst>
                <a:gd name="T0" fmla="*/ 2147483646 w 1980"/>
                <a:gd name="T1" fmla="*/ 0 h 273"/>
                <a:gd name="T2" fmla="*/ 2147483646 w 1980"/>
                <a:gd name="T3" fmla="*/ 0 h 273"/>
                <a:gd name="T4" fmla="*/ 2147483646 w 1980"/>
                <a:gd name="T5" fmla="*/ 2147483646 h 273"/>
                <a:gd name="T6" fmla="*/ 2147483646 w 1980"/>
                <a:gd name="T7" fmla="*/ 2147483646 h 273"/>
                <a:gd name="T8" fmla="*/ 2147483646 w 1980"/>
                <a:gd name="T9" fmla="*/ 2147483646 h 273"/>
                <a:gd name="T10" fmla="*/ 2147483646 w 1980"/>
                <a:gd name="T11" fmla="*/ 2147483646 h 273"/>
                <a:gd name="T12" fmla="*/ 0 w 1980"/>
                <a:gd name="T13" fmla="*/ 2147483646 h 273"/>
                <a:gd name="T14" fmla="*/ 0 w 1980"/>
                <a:gd name="T15" fmla="*/ 2147483646 h 273"/>
                <a:gd name="T16" fmla="*/ 2147483646 w 1980"/>
                <a:gd name="T17" fmla="*/ 0 h 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80" h="273">
                  <a:moveTo>
                    <a:pt x="34" y="0"/>
                  </a:moveTo>
                  <a:cubicBezTo>
                    <a:pt x="1946" y="0"/>
                    <a:pt x="1946" y="0"/>
                    <a:pt x="1946" y="0"/>
                  </a:cubicBezTo>
                  <a:cubicBezTo>
                    <a:pt x="1965" y="0"/>
                    <a:pt x="1980" y="15"/>
                    <a:pt x="1980" y="34"/>
                  </a:cubicBezTo>
                  <a:cubicBezTo>
                    <a:pt x="1980" y="239"/>
                    <a:pt x="1980" y="239"/>
                    <a:pt x="1980" y="239"/>
                  </a:cubicBezTo>
                  <a:cubicBezTo>
                    <a:pt x="1980" y="258"/>
                    <a:pt x="1965" y="273"/>
                    <a:pt x="1946" y="273"/>
                  </a:cubicBezTo>
                  <a:cubicBezTo>
                    <a:pt x="34" y="273"/>
                    <a:pt x="34" y="273"/>
                    <a:pt x="34" y="273"/>
                  </a:cubicBezTo>
                  <a:cubicBezTo>
                    <a:pt x="15" y="273"/>
                    <a:pt x="0" y="258"/>
                    <a:pt x="0" y="23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9200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78" name="Freeform 8">
              <a:extLst>
                <a:ext uri="{FF2B5EF4-FFF2-40B4-BE49-F238E27FC236}">
                  <a16:creationId xmlns:a16="http://schemas.microsoft.com/office/drawing/2014/main" xmlns="" id="{CCC3CD63-61C7-417E-A403-5BD0269C5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2025650"/>
              <a:ext cx="1038225" cy="150813"/>
            </a:xfrm>
            <a:custGeom>
              <a:avLst/>
              <a:gdLst>
                <a:gd name="T0" fmla="*/ 2147483646 w 1877"/>
                <a:gd name="T1" fmla="*/ 0 h 273"/>
                <a:gd name="T2" fmla="*/ 2147483646 w 1877"/>
                <a:gd name="T3" fmla="*/ 0 h 273"/>
                <a:gd name="T4" fmla="*/ 2147483646 w 1877"/>
                <a:gd name="T5" fmla="*/ 2147483646 h 273"/>
                <a:gd name="T6" fmla="*/ 2147483646 w 1877"/>
                <a:gd name="T7" fmla="*/ 2147483646 h 273"/>
                <a:gd name="T8" fmla="*/ 2147483646 w 1877"/>
                <a:gd name="T9" fmla="*/ 2147483646 h 273"/>
                <a:gd name="T10" fmla="*/ 2147483646 w 1877"/>
                <a:gd name="T11" fmla="*/ 2147483646 h 273"/>
                <a:gd name="T12" fmla="*/ 0 w 1877"/>
                <a:gd name="T13" fmla="*/ 2147483646 h 273"/>
                <a:gd name="T14" fmla="*/ 0 w 1877"/>
                <a:gd name="T15" fmla="*/ 2147483646 h 273"/>
                <a:gd name="T16" fmla="*/ 2147483646 w 1877"/>
                <a:gd name="T17" fmla="*/ 0 h 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77" h="273">
                  <a:moveTo>
                    <a:pt x="34" y="0"/>
                  </a:moveTo>
                  <a:cubicBezTo>
                    <a:pt x="1843" y="0"/>
                    <a:pt x="1843" y="0"/>
                    <a:pt x="1843" y="0"/>
                  </a:cubicBezTo>
                  <a:cubicBezTo>
                    <a:pt x="1862" y="0"/>
                    <a:pt x="1877" y="15"/>
                    <a:pt x="1877" y="34"/>
                  </a:cubicBezTo>
                  <a:cubicBezTo>
                    <a:pt x="1877" y="239"/>
                    <a:pt x="1877" y="239"/>
                    <a:pt x="1877" y="239"/>
                  </a:cubicBezTo>
                  <a:cubicBezTo>
                    <a:pt x="1877" y="258"/>
                    <a:pt x="1862" y="273"/>
                    <a:pt x="1843" y="273"/>
                  </a:cubicBezTo>
                  <a:cubicBezTo>
                    <a:pt x="34" y="273"/>
                    <a:pt x="34" y="273"/>
                    <a:pt x="34" y="273"/>
                  </a:cubicBezTo>
                  <a:cubicBezTo>
                    <a:pt x="15" y="273"/>
                    <a:pt x="0" y="258"/>
                    <a:pt x="0" y="23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62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79" name="Rectangle 9">
              <a:extLst>
                <a:ext uri="{FF2B5EF4-FFF2-40B4-BE49-F238E27FC236}">
                  <a16:creationId xmlns:a16="http://schemas.microsoft.com/office/drawing/2014/main" xmlns="" id="{194308F1-A98F-4A86-83ED-7C1F93B8A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238" y="2025650"/>
              <a:ext cx="263525" cy="150813"/>
            </a:xfrm>
            <a:prstGeom prst="rect">
              <a:avLst/>
            </a:prstGeom>
            <a:solidFill>
              <a:srgbClr val="FFEB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914354">
                <a:spcBef>
                  <a:spcPct val="0"/>
                </a:spcBef>
                <a:buNone/>
              </a:pPr>
              <a:endParaRPr kumimoji="0" lang="ru-RU" altLang="ru-RU" sz="2400">
                <a:solidFill>
                  <a:srgbClr val="000000"/>
                </a:solidFill>
              </a:endParaRPr>
            </a:p>
          </p:txBody>
        </p:sp>
        <p:sp>
          <p:nvSpPr>
            <p:cNvPr id="309280" name="Freeform 10">
              <a:extLst>
                <a:ext uri="{FF2B5EF4-FFF2-40B4-BE49-F238E27FC236}">
                  <a16:creationId xmlns:a16="http://schemas.microsoft.com/office/drawing/2014/main" xmlns="" id="{58ED2237-D45C-48B0-9219-60ED516FD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701" y="2176463"/>
              <a:ext cx="227013" cy="112713"/>
            </a:xfrm>
            <a:custGeom>
              <a:avLst/>
              <a:gdLst>
                <a:gd name="T0" fmla="*/ 2147483646 w 143"/>
                <a:gd name="T1" fmla="*/ 0 h 71"/>
                <a:gd name="T2" fmla="*/ 2147483646 w 143"/>
                <a:gd name="T3" fmla="*/ 2147483646 h 71"/>
                <a:gd name="T4" fmla="*/ 2147483646 w 143"/>
                <a:gd name="T5" fmla="*/ 2147483646 h 71"/>
                <a:gd name="T6" fmla="*/ 2147483646 w 143"/>
                <a:gd name="T7" fmla="*/ 2147483646 h 71"/>
                <a:gd name="T8" fmla="*/ 2147483646 w 143"/>
                <a:gd name="T9" fmla="*/ 2147483646 h 71"/>
                <a:gd name="T10" fmla="*/ 0 w 143"/>
                <a:gd name="T11" fmla="*/ 2147483646 h 71"/>
                <a:gd name="T12" fmla="*/ 0 w 143"/>
                <a:gd name="T13" fmla="*/ 0 h 71"/>
                <a:gd name="T14" fmla="*/ 2147483646 w 143"/>
                <a:gd name="T15" fmla="*/ 0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" h="71">
                  <a:moveTo>
                    <a:pt x="143" y="0"/>
                  </a:moveTo>
                  <a:lnTo>
                    <a:pt x="143" y="71"/>
                  </a:lnTo>
                  <a:lnTo>
                    <a:pt x="107" y="48"/>
                  </a:lnTo>
                  <a:lnTo>
                    <a:pt x="72" y="71"/>
                  </a:lnTo>
                  <a:lnTo>
                    <a:pt x="36" y="48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EC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1" name="Freeform 11">
              <a:extLst>
                <a:ext uri="{FF2B5EF4-FFF2-40B4-BE49-F238E27FC236}">
                  <a16:creationId xmlns:a16="http://schemas.microsoft.com/office/drawing/2014/main" xmlns="" id="{2F246254-3298-433A-8E94-24121B811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2741613"/>
              <a:ext cx="287338" cy="285750"/>
            </a:xfrm>
            <a:custGeom>
              <a:avLst/>
              <a:gdLst>
                <a:gd name="T0" fmla="*/ 2147483646 w 519"/>
                <a:gd name="T1" fmla="*/ 0 h 519"/>
                <a:gd name="T2" fmla="*/ 2147483646 w 519"/>
                <a:gd name="T3" fmla="*/ 2147483646 h 519"/>
                <a:gd name="T4" fmla="*/ 2147483646 w 519"/>
                <a:gd name="T5" fmla="*/ 2147483646 h 519"/>
                <a:gd name="T6" fmla="*/ 2147483646 w 519"/>
                <a:gd name="T7" fmla="*/ 2147483646 h 519"/>
                <a:gd name="T8" fmla="*/ 2147483646 w 519"/>
                <a:gd name="T9" fmla="*/ 2147483646 h 519"/>
                <a:gd name="T10" fmla="*/ 0 w 519"/>
                <a:gd name="T11" fmla="*/ 2147483646 h 519"/>
                <a:gd name="T12" fmla="*/ 2147483646 w 519"/>
                <a:gd name="T13" fmla="*/ 0 h 5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9" h="519">
                  <a:moveTo>
                    <a:pt x="96" y="0"/>
                  </a:moveTo>
                  <a:cubicBezTo>
                    <a:pt x="495" y="399"/>
                    <a:pt x="495" y="399"/>
                    <a:pt x="495" y="399"/>
                  </a:cubicBezTo>
                  <a:cubicBezTo>
                    <a:pt x="512" y="416"/>
                    <a:pt x="519" y="441"/>
                    <a:pt x="513" y="465"/>
                  </a:cubicBezTo>
                  <a:cubicBezTo>
                    <a:pt x="506" y="488"/>
                    <a:pt x="488" y="507"/>
                    <a:pt x="464" y="513"/>
                  </a:cubicBezTo>
                  <a:cubicBezTo>
                    <a:pt x="441" y="519"/>
                    <a:pt x="416" y="513"/>
                    <a:pt x="398" y="495"/>
                  </a:cubicBezTo>
                  <a:cubicBezTo>
                    <a:pt x="0" y="97"/>
                    <a:pt x="0" y="97"/>
                    <a:pt x="0" y="97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CFD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2" name="Oval 12">
              <a:extLst>
                <a:ext uri="{FF2B5EF4-FFF2-40B4-BE49-F238E27FC236}">
                  <a16:creationId xmlns:a16="http://schemas.microsoft.com/office/drawing/2014/main" xmlns="" id="{25989549-F8C4-46A8-B2D0-E92A92A3C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5938" y="2384425"/>
              <a:ext cx="492125" cy="488950"/>
            </a:xfrm>
            <a:prstGeom prst="ellipse">
              <a:avLst/>
            </a:prstGeom>
            <a:solidFill>
              <a:srgbClr val="00B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0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914354">
                <a:spcBef>
                  <a:spcPct val="0"/>
                </a:spcBef>
                <a:buNone/>
              </a:pPr>
              <a:endParaRPr kumimoji="0" lang="ru-RU" altLang="ru-RU" sz="2400">
                <a:solidFill>
                  <a:srgbClr val="000000"/>
                </a:solidFill>
              </a:endParaRPr>
            </a:p>
          </p:txBody>
        </p:sp>
        <p:sp>
          <p:nvSpPr>
            <p:cNvPr id="309283" name="Freeform 13">
              <a:extLst>
                <a:ext uri="{FF2B5EF4-FFF2-40B4-BE49-F238E27FC236}">
                  <a16:creationId xmlns:a16="http://schemas.microsoft.com/office/drawing/2014/main" xmlns="" id="{64E7694E-1D4A-46F4-BB42-115988D168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1488" y="2338388"/>
              <a:ext cx="712788" cy="711200"/>
            </a:xfrm>
            <a:custGeom>
              <a:avLst/>
              <a:gdLst>
                <a:gd name="T0" fmla="*/ 2147483646 w 1289"/>
                <a:gd name="T1" fmla="*/ 2147483646 h 1289"/>
                <a:gd name="T2" fmla="*/ 2147483646 w 1289"/>
                <a:gd name="T3" fmla="*/ 2147483646 h 1289"/>
                <a:gd name="T4" fmla="*/ 2147483646 w 1289"/>
                <a:gd name="T5" fmla="*/ 2147483646 h 1289"/>
                <a:gd name="T6" fmla="*/ 2147483646 w 1289"/>
                <a:gd name="T7" fmla="*/ 2147483646 h 1289"/>
                <a:gd name="T8" fmla="*/ 2147483646 w 1289"/>
                <a:gd name="T9" fmla="*/ 2147483646 h 1289"/>
                <a:gd name="T10" fmla="*/ 2147483646 w 1289"/>
                <a:gd name="T11" fmla="*/ 2147483646 h 1289"/>
                <a:gd name="T12" fmla="*/ 2147483646 w 1289"/>
                <a:gd name="T13" fmla="*/ 2147483646 h 1289"/>
                <a:gd name="T14" fmla="*/ 2147483646 w 1289"/>
                <a:gd name="T15" fmla="*/ 2147483646 h 1289"/>
                <a:gd name="T16" fmla="*/ 2147483646 w 1289"/>
                <a:gd name="T17" fmla="*/ 2147483646 h 1289"/>
                <a:gd name="T18" fmla="*/ 2147483646 w 1289"/>
                <a:gd name="T19" fmla="*/ 2147483646 h 1289"/>
                <a:gd name="T20" fmla="*/ 2147483646 w 1289"/>
                <a:gd name="T21" fmla="*/ 2147483646 h 1289"/>
                <a:gd name="T22" fmla="*/ 2147483646 w 1289"/>
                <a:gd name="T23" fmla="*/ 2147483646 h 1289"/>
                <a:gd name="T24" fmla="*/ 2147483646 w 1289"/>
                <a:gd name="T25" fmla="*/ 2147483646 h 1289"/>
                <a:gd name="T26" fmla="*/ 2147483646 w 1289"/>
                <a:gd name="T27" fmla="*/ 2147483646 h 1289"/>
                <a:gd name="T28" fmla="*/ 2147483646 w 1289"/>
                <a:gd name="T29" fmla="*/ 2147483646 h 1289"/>
                <a:gd name="T30" fmla="*/ 2147483646 w 1289"/>
                <a:gd name="T31" fmla="*/ 2147483646 h 1289"/>
                <a:gd name="T32" fmla="*/ 2147483646 w 1289"/>
                <a:gd name="T33" fmla="*/ 2147483646 h 1289"/>
                <a:gd name="T34" fmla="*/ 2147483646 w 1289"/>
                <a:gd name="T35" fmla="*/ 2147483646 h 1289"/>
                <a:gd name="T36" fmla="*/ 2147483646 w 1289"/>
                <a:gd name="T37" fmla="*/ 2147483646 h 1289"/>
                <a:gd name="T38" fmla="*/ 2147483646 w 1289"/>
                <a:gd name="T39" fmla="*/ 2147483646 h 1289"/>
                <a:gd name="T40" fmla="*/ 2147483646 w 1289"/>
                <a:gd name="T41" fmla="*/ 2147483646 h 12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89" h="1289">
                  <a:moveTo>
                    <a:pt x="187" y="188"/>
                  </a:moveTo>
                  <a:cubicBezTo>
                    <a:pt x="15" y="360"/>
                    <a:pt x="0" y="635"/>
                    <a:pt x="153" y="825"/>
                  </a:cubicBezTo>
                  <a:cubicBezTo>
                    <a:pt x="306" y="1015"/>
                    <a:pt x="577" y="1059"/>
                    <a:pt x="782" y="928"/>
                  </a:cubicBezTo>
                  <a:cubicBezTo>
                    <a:pt x="1104" y="1249"/>
                    <a:pt x="1104" y="1249"/>
                    <a:pt x="1104" y="1249"/>
                  </a:cubicBezTo>
                  <a:cubicBezTo>
                    <a:pt x="1144" y="1289"/>
                    <a:pt x="1209" y="1289"/>
                    <a:pt x="1249" y="1249"/>
                  </a:cubicBezTo>
                  <a:cubicBezTo>
                    <a:pt x="1289" y="1209"/>
                    <a:pt x="1289" y="1145"/>
                    <a:pt x="1249" y="1105"/>
                  </a:cubicBezTo>
                  <a:cubicBezTo>
                    <a:pt x="927" y="783"/>
                    <a:pt x="927" y="783"/>
                    <a:pt x="927" y="783"/>
                  </a:cubicBezTo>
                  <a:cubicBezTo>
                    <a:pt x="1059" y="577"/>
                    <a:pt x="1015" y="306"/>
                    <a:pt x="824" y="153"/>
                  </a:cubicBezTo>
                  <a:cubicBezTo>
                    <a:pt x="634" y="0"/>
                    <a:pt x="360" y="15"/>
                    <a:pt x="187" y="188"/>
                  </a:cubicBezTo>
                  <a:close/>
                  <a:moveTo>
                    <a:pt x="1201" y="1153"/>
                  </a:moveTo>
                  <a:cubicBezTo>
                    <a:pt x="1214" y="1166"/>
                    <a:pt x="1214" y="1188"/>
                    <a:pt x="1201" y="1201"/>
                  </a:cubicBezTo>
                  <a:cubicBezTo>
                    <a:pt x="1187" y="1214"/>
                    <a:pt x="1166" y="1214"/>
                    <a:pt x="1153" y="1201"/>
                  </a:cubicBezTo>
                  <a:cubicBezTo>
                    <a:pt x="838" y="886"/>
                    <a:pt x="838" y="886"/>
                    <a:pt x="838" y="886"/>
                  </a:cubicBezTo>
                  <a:cubicBezTo>
                    <a:pt x="846" y="879"/>
                    <a:pt x="855" y="871"/>
                    <a:pt x="863" y="863"/>
                  </a:cubicBezTo>
                  <a:cubicBezTo>
                    <a:pt x="871" y="855"/>
                    <a:pt x="878" y="847"/>
                    <a:pt x="886" y="838"/>
                  </a:cubicBezTo>
                  <a:lnTo>
                    <a:pt x="1201" y="1153"/>
                  </a:lnTo>
                  <a:close/>
                  <a:moveTo>
                    <a:pt x="815" y="815"/>
                  </a:moveTo>
                  <a:cubicBezTo>
                    <a:pt x="655" y="975"/>
                    <a:pt x="396" y="975"/>
                    <a:pt x="236" y="815"/>
                  </a:cubicBezTo>
                  <a:cubicBezTo>
                    <a:pt x="76" y="655"/>
                    <a:pt x="76" y="396"/>
                    <a:pt x="236" y="236"/>
                  </a:cubicBezTo>
                  <a:cubicBezTo>
                    <a:pt x="396" y="76"/>
                    <a:pt x="655" y="76"/>
                    <a:pt x="815" y="236"/>
                  </a:cubicBezTo>
                  <a:cubicBezTo>
                    <a:pt x="974" y="396"/>
                    <a:pt x="974" y="655"/>
                    <a:pt x="815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4" name="Freeform 14">
              <a:extLst>
                <a:ext uri="{FF2B5EF4-FFF2-40B4-BE49-F238E27FC236}">
                  <a16:creationId xmlns:a16="http://schemas.microsoft.com/office/drawing/2014/main" xmlns="" id="{F12DD61F-44E1-499D-8CF7-D4F834396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2533650"/>
              <a:ext cx="38100" cy="187325"/>
            </a:xfrm>
            <a:custGeom>
              <a:avLst/>
              <a:gdLst>
                <a:gd name="T0" fmla="*/ 2147483646 w 68"/>
                <a:gd name="T1" fmla="*/ 0 h 341"/>
                <a:gd name="T2" fmla="*/ 0 w 68"/>
                <a:gd name="T3" fmla="*/ 2147483646 h 341"/>
                <a:gd name="T4" fmla="*/ 0 w 68"/>
                <a:gd name="T5" fmla="*/ 2147483646 h 341"/>
                <a:gd name="T6" fmla="*/ 2147483646 w 68"/>
                <a:gd name="T7" fmla="*/ 2147483646 h 341"/>
                <a:gd name="T8" fmla="*/ 2147483646 w 68"/>
                <a:gd name="T9" fmla="*/ 2147483646 h 341"/>
                <a:gd name="T10" fmla="*/ 2147483646 w 68"/>
                <a:gd name="T11" fmla="*/ 2147483646 h 341"/>
                <a:gd name="T12" fmla="*/ 2147483646 w 68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341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26"/>
                    <a:pt x="15" y="341"/>
                    <a:pt x="34" y="341"/>
                  </a:cubicBezTo>
                  <a:cubicBezTo>
                    <a:pt x="53" y="341"/>
                    <a:pt x="68" y="326"/>
                    <a:pt x="68" y="307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5" name="Freeform 15">
              <a:extLst>
                <a:ext uri="{FF2B5EF4-FFF2-40B4-BE49-F238E27FC236}">
                  <a16:creationId xmlns:a16="http://schemas.microsoft.com/office/drawing/2014/main" xmlns="" id="{A10C760B-08F2-40D1-84A8-BC7D820F7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751" y="2533650"/>
              <a:ext cx="38100" cy="187325"/>
            </a:xfrm>
            <a:custGeom>
              <a:avLst/>
              <a:gdLst>
                <a:gd name="T0" fmla="*/ 2147483646 w 69"/>
                <a:gd name="T1" fmla="*/ 0 h 341"/>
                <a:gd name="T2" fmla="*/ 0 w 69"/>
                <a:gd name="T3" fmla="*/ 2147483646 h 341"/>
                <a:gd name="T4" fmla="*/ 0 w 69"/>
                <a:gd name="T5" fmla="*/ 2147483646 h 341"/>
                <a:gd name="T6" fmla="*/ 2147483646 w 69"/>
                <a:gd name="T7" fmla="*/ 2147483646 h 341"/>
                <a:gd name="T8" fmla="*/ 2147483646 w 69"/>
                <a:gd name="T9" fmla="*/ 2147483646 h 341"/>
                <a:gd name="T10" fmla="*/ 2147483646 w 69"/>
                <a:gd name="T11" fmla="*/ 2147483646 h 341"/>
                <a:gd name="T12" fmla="*/ 2147483646 w 69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341">
                  <a:moveTo>
                    <a:pt x="34" y="0"/>
                  </a:moveTo>
                  <a:cubicBezTo>
                    <a:pt x="16" y="0"/>
                    <a:pt x="0" y="15"/>
                    <a:pt x="0" y="34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26"/>
                    <a:pt x="16" y="341"/>
                    <a:pt x="34" y="341"/>
                  </a:cubicBezTo>
                  <a:cubicBezTo>
                    <a:pt x="53" y="341"/>
                    <a:pt x="69" y="326"/>
                    <a:pt x="69" y="307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15"/>
                    <a:pt x="53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6" name="Freeform 16">
              <a:extLst>
                <a:ext uri="{FF2B5EF4-FFF2-40B4-BE49-F238E27FC236}">
                  <a16:creationId xmlns:a16="http://schemas.microsoft.com/office/drawing/2014/main" xmlns="" id="{B06420F1-4503-4765-9F90-BE9A3F78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951" y="2533650"/>
              <a:ext cx="38100" cy="187325"/>
            </a:xfrm>
            <a:custGeom>
              <a:avLst/>
              <a:gdLst>
                <a:gd name="T0" fmla="*/ 0 w 68"/>
                <a:gd name="T1" fmla="*/ 2147483646 h 341"/>
                <a:gd name="T2" fmla="*/ 0 w 68"/>
                <a:gd name="T3" fmla="*/ 2147483646 h 341"/>
                <a:gd name="T4" fmla="*/ 2147483646 w 68"/>
                <a:gd name="T5" fmla="*/ 2147483646 h 341"/>
                <a:gd name="T6" fmla="*/ 2147483646 w 68"/>
                <a:gd name="T7" fmla="*/ 2147483646 h 341"/>
                <a:gd name="T8" fmla="*/ 2147483646 w 68"/>
                <a:gd name="T9" fmla="*/ 2147483646 h 341"/>
                <a:gd name="T10" fmla="*/ 2147483646 w 68"/>
                <a:gd name="T11" fmla="*/ 0 h 341"/>
                <a:gd name="T12" fmla="*/ 0 w 68"/>
                <a:gd name="T13" fmla="*/ 2147483646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341">
                  <a:moveTo>
                    <a:pt x="0" y="34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0" y="326"/>
                    <a:pt x="15" y="341"/>
                    <a:pt x="34" y="341"/>
                  </a:cubicBezTo>
                  <a:cubicBezTo>
                    <a:pt x="53" y="341"/>
                    <a:pt x="68" y="326"/>
                    <a:pt x="68" y="307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7" name="Freeform 17">
              <a:extLst>
                <a:ext uri="{FF2B5EF4-FFF2-40B4-BE49-F238E27FC236}">
                  <a16:creationId xmlns:a16="http://schemas.microsoft.com/office/drawing/2014/main" xmlns="" id="{66E06F86-CE9C-4AC7-8188-B8D05F315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533650"/>
              <a:ext cx="38100" cy="187325"/>
            </a:xfrm>
            <a:custGeom>
              <a:avLst/>
              <a:gdLst>
                <a:gd name="T0" fmla="*/ 2147483646 w 69"/>
                <a:gd name="T1" fmla="*/ 2147483646 h 341"/>
                <a:gd name="T2" fmla="*/ 2147483646 w 69"/>
                <a:gd name="T3" fmla="*/ 2147483646 h 341"/>
                <a:gd name="T4" fmla="*/ 2147483646 w 69"/>
                <a:gd name="T5" fmla="*/ 2147483646 h 341"/>
                <a:gd name="T6" fmla="*/ 2147483646 w 69"/>
                <a:gd name="T7" fmla="*/ 0 h 341"/>
                <a:gd name="T8" fmla="*/ 0 w 69"/>
                <a:gd name="T9" fmla="*/ 2147483646 h 341"/>
                <a:gd name="T10" fmla="*/ 0 w 69"/>
                <a:gd name="T11" fmla="*/ 2147483646 h 341"/>
                <a:gd name="T12" fmla="*/ 2147483646 w 69"/>
                <a:gd name="T13" fmla="*/ 2147483646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341">
                  <a:moveTo>
                    <a:pt x="35" y="341"/>
                  </a:moveTo>
                  <a:cubicBezTo>
                    <a:pt x="53" y="341"/>
                    <a:pt x="69" y="326"/>
                    <a:pt x="69" y="307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15"/>
                    <a:pt x="53" y="0"/>
                    <a:pt x="35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26"/>
                    <a:pt x="16" y="341"/>
                    <a:pt x="35" y="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8" name="Freeform 18">
              <a:extLst>
                <a:ext uri="{FF2B5EF4-FFF2-40B4-BE49-F238E27FC236}">
                  <a16:creationId xmlns:a16="http://schemas.microsoft.com/office/drawing/2014/main" xmlns="" id="{CD03E922-4490-4016-8AAC-711C329B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2533650"/>
              <a:ext cx="38100" cy="187325"/>
            </a:xfrm>
            <a:custGeom>
              <a:avLst/>
              <a:gdLst>
                <a:gd name="T0" fmla="*/ 2147483646 w 68"/>
                <a:gd name="T1" fmla="*/ 2147483646 h 341"/>
                <a:gd name="T2" fmla="*/ 2147483646 w 68"/>
                <a:gd name="T3" fmla="*/ 2147483646 h 341"/>
                <a:gd name="T4" fmla="*/ 2147483646 w 68"/>
                <a:gd name="T5" fmla="*/ 2147483646 h 341"/>
                <a:gd name="T6" fmla="*/ 2147483646 w 68"/>
                <a:gd name="T7" fmla="*/ 0 h 341"/>
                <a:gd name="T8" fmla="*/ 0 w 68"/>
                <a:gd name="T9" fmla="*/ 2147483646 h 341"/>
                <a:gd name="T10" fmla="*/ 0 w 68"/>
                <a:gd name="T11" fmla="*/ 2147483646 h 341"/>
                <a:gd name="T12" fmla="*/ 2147483646 w 68"/>
                <a:gd name="T13" fmla="*/ 2147483646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341">
                  <a:moveTo>
                    <a:pt x="34" y="341"/>
                  </a:moveTo>
                  <a:cubicBezTo>
                    <a:pt x="53" y="341"/>
                    <a:pt x="68" y="326"/>
                    <a:pt x="68" y="307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26"/>
                    <a:pt x="15" y="341"/>
                    <a:pt x="34" y="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89" name="Freeform 19">
              <a:extLst>
                <a:ext uri="{FF2B5EF4-FFF2-40B4-BE49-F238E27FC236}">
                  <a16:creationId xmlns:a16="http://schemas.microsoft.com/office/drawing/2014/main" xmlns="" id="{112109DE-C40D-47B7-B1C1-996474E541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2006600"/>
              <a:ext cx="1133475" cy="1130300"/>
            </a:xfrm>
            <a:custGeom>
              <a:avLst/>
              <a:gdLst>
                <a:gd name="T0" fmla="*/ 2147483646 w 2048"/>
                <a:gd name="T1" fmla="*/ 0 h 2048"/>
                <a:gd name="T2" fmla="*/ 0 w 2048"/>
                <a:gd name="T3" fmla="*/ 2147483646 h 2048"/>
                <a:gd name="T4" fmla="*/ 2147483646 w 2048"/>
                <a:gd name="T5" fmla="*/ 2147483646 h 2048"/>
                <a:gd name="T6" fmla="*/ 2147483646 w 2048"/>
                <a:gd name="T7" fmla="*/ 2147483646 h 2048"/>
                <a:gd name="T8" fmla="*/ 2147483646 w 2048"/>
                <a:gd name="T9" fmla="*/ 2147483646 h 2048"/>
                <a:gd name="T10" fmla="*/ 2147483646 w 2048"/>
                <a:gd name="T11" fmla="*/ 2147483646 h 2048"/>
                <a:gd name="T12" fmla="*/ 2147483646 w 2048"/>
                <a:gd name="T13" fmla="*/ 2147483646 h 2048"/>
                <a:gd name="T14" fmla="*/ 2147483646 w 2048"/>
                <a:gd name="T15" fmla="*/ 2147483646 h 2048"/>
                <a:gd name="T16" fmla="*/ 2147483646 w 2048"/>
                <a:gd name="T17" fmla="*/ 2147483646 h 2048"/>
                <a:gd name="T18" fmla="*/ 2147483646 w 2048"/>
                <a:gd name="T19" fmla="*/ 2147483646 h 2048"/>
                <a:gd name="T20" fmla="*/ 2147483646 w 2048"/>
                <a:gd name="T21" fmla="*/ 2147483646 h 2048"/>
                <a:gd name="T22" fmla="*/ 2147483646 w 2048"/>
                <a:gd name="T23" fmla="*/ 2147483646 h 2048"/>
                <a:gd name="T24" fmla="*/ 2147483646 w 2048"/>
                <a:gd name="T25" fmla="*/ 2147483646 h 2048"/>
                <a:gd name="T26" fmla="*/ 2147483646 w 2048"/>
                <a:gd name="T27" fmla="*/ 2147483646 h 2048"/>
                <a:gd name="T28" fmla="*/ 2147483646 w 2048"/>
                <a:gd name="T29" fmla="*/ 2147483646 h 2048"/>
                <a:gd name="T30" fmla="*/ 2147483646 w 2048"/>
                <a:gd name="T31" fmla="*/ 2147483646 h 2048"/>
                <a:gd name="T32" fmla="*/ 2147483646 w 2048"/>
                <a:gd name="T33" fmla="*/ 2147483646 h 2048"/>
                <a:gd name="T34" fmla="*/ 2147483646 w 2048"/>
                <a:gd name="T35" fmla="*/ 2147483646 h 2048"/>
                <a:gd name="T36" fmla="*/ 2147483646 w 2048"/>
                <a:gd name="T37" fmla="*/ 2147483646 h 2048"/>
                <a:gd name="T38" fmla="*/ 2147483646 w 2048"/>
                <a:gd name="T39" fmla="*/ 2147483646 h 2048"/>
                <a:gd name="T40" fmla="*/ 2147483646 w 2048"/>
                <a:gd name="T41" fmla="*/ 2147483646 h 2048"/>
                <a:gd name="T42" fmla="*/ 2147483646 w 2048"/>
                <a:gd name="T43" fmla="*/ 2147483646 h 2048"/>
                <a:gd name="T44" fmla="*/ 2147483646 w 2048"/>
                <a:gd name="T45" fmla="*/ 2147483646 h 2048"/>
                <a:gd name="T46" fmla="*/ 2147483646 w 2048"/>
                <a:gd name="T47" fmla="*/ 2147483646 h 2048"/>
                <a:gd name="T48" fmla="*/ 2147483646 w 2048"/>
                <a:gd name="T49" fmla="*/ 2147483646 h 2048"/>
                <a:gd name="T50" fmla="*/ 2147483646 w 2048"/>
                <a:gd name="T51" fmla="*/ 2147483646 h 2048"/>
                <a:gd name="T52" fmla="*/ 2147483646 w 2048"/>
                <a:gd name="T53" fmla="*/ 2147483646 h 2048"/>
                <a:gd name="T54" fmla="*/ 2147483646 w 2048"/>
                <a:gd name="T55" fmla="*/ 2147483646 h 2048"/>
                <a:gd name="T56" fmla="*/ 2147483646 w 2048"/>
                <a:gd name="T57" fmla="*/ 2147483646 h 2048"/>
                <a:gd name="T58" fmla="*/ 2147483646 w 2048"/>
                <a:gd name="T59" fmla="*/ 2147483646 h 2048"/>
                <a:gd name="T60" fmla="*/ 2147483646 w 2048"/>
                <a:gd name="T61" fmla="*/ 2147483646 h 2048"/>
                <a:gd name="T62" fmla="*/ 2147483646 w 2048"/>
                <a:gd name="T63" fmla="*/ 2147483646 h 2048"/>
                <a:gd name="T64" fmla="*/ 2147483646 w 2048"/>
                <a:gd name="T65" fmla="*/ 2147483646 h 2048"/>
                <a:gd name="T66" fmla="*/ 2147483646 w 2048"/>
                <a:gd name="T67" fmla="*/ 2147483646 h 2048"/>
                <a:gd name="T68" fmla="*/ 2147483646 w 2048"/>
                <a:gd name="T69" fmla="*/ 2147483646 h 2048"/>
                <a:gd name="T70" fmla="*/ 2147483646 w 2048"/>
                <a:gd name="T71" fmla="*/ 2147483646 h 2048"/>
                <a:gd name="T72" fmla="*/ 2147483646 w 2048"/>
                <a:gd name="T73" fmla="*/ 2147483646 h 2048"/>
                <a:gd name="T74" fmla="*/ 2147483646 w 2048"/>
                <a:gd name="T75" fmla="*/ 2147483646 h 20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48" h="2048">
                  <a:moveTo>
                    <a:pt x="1980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31" y="0"/>
                    <a:pt x="0" y="31"/>
                    <a:pt x="0" y="68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97"/>
                    <a:pt x="13" y="320"/>
                    <a:pt x="34" y="332"/>
                  </a:cubicBezTo>
                  <a:cubicBezTo>
                    <a:pt x="34" y="1946"/>
                    <a:pt x="34" y="1946"/>
                    <a:pt x="34" y="1946"/>
                  </a:cubicBezTo>
                  <a:cubicBezTo>
                    <a:pt x="34" y="2002"/>
                    <a:pt x="80" y="2048"/>
                    <a:pt x="137" y="2048"/>
                  </a:cubicBezTo>
                  <a:cubicBezTo>
                    <a:pt x="1911" y="2048"/>
                    <a:pt x="1911" y="2048"/>
                    <a:pt x="1911" y="2048"/>
                  </a:cubicBezTo>
                  <a:cubicBezTo>
                    <a:pt x="1968" y="2048"/>
                    <a:pt x="2014" y="2002"/>
                    <a:pt x="2014" y="1946"/>
                  </a:cubicBezTo>
                  <a:cubicBezTo>
                    <a:pt x="2014" y="332"/>
                    <a:pt x="2014" y="332"/>
                    <a:pt x="2014" y="332"/>
                  </a:cubicBezTo>
                  <a:cubicBezTo>
                    <a:pt x="2035" y="320"/>
                    <a:pt x="2048" y="297"/>
                    <a:pt x="2048" y="273"/>
                  </a:cubicBezTo>
                  <a:cubicBezTo>
                    <a:pt x="2048" y="68"/>
                    <a:pt x="2048" y="68"/>
                    <a:pt x="2048" y="68"/>
                  </a:cubicBezTo>
                  <a:cubicBezTo>
                    <a:pt x="2048" y="31"/>
                    <a:pt x="2017" y="0"/>
                    <a:pt x="1980" y="0"/>
                  </a:cubicBezTo>
                  <a:close/>
                  <a:moveTo>
                    <a:pt x="1980" y="273"/>
                  </a:moveTo>
                  <a:cubicBezTo>
                    <a:pt x="1297" y="273"/>
                    <a:pt x="1297" y="273"/>
                    <a:pt x="1297" y="273"/>
                  </a:cubicBezTo>
                  <a:cubicBezTo>
                    <a:pt x="1297" y="68"/>
                    <a:pt x="1297" y="68"/>
                    <a:pt x="1297" y="68"/>
                  </a:cubicBezTo>
                  <a:cubicBezTo>
                    <a:pt x="1980" y="68"/>
                    <a:pt x="1980" y="68"/>
                    <a:pt x="1980" y="68"/>
                  </a:cubicBezTo>
                  <a:lnTo>
                    <a:pt x="1980" y="273"/>
                  </a:lnTo>
                  <a:close/>
                  <a:moveTo>
                    <a:pt x="1195" y="448"/>
                  </a:moveTo>
                  <a:cubicBezTo>
                    <a:pt x="1145" y="415"/>
                    <a:pt x="1145" y="415"/>
                    <a:pt x="1145" y="415"/>
                  </a:cubicBezTo>
                  <a:cubicBezTo>
                    <a:pt x="1134" y="408"/>
                    <a:pt x="1119" y="408"/>
                    <a:pt x="1107" y="415"/>
                  </a:cubicBezTo>
                  <a:cubicBezTo>
                    <a:pt x="1024" y="471"/>
                    <a:pt x="1024" y="471"/>
                    <a:pt x="1024" y="471"/>
                  </a:cubicBezTo>
                  <a:cubicBezTo>
                    <a:pt x="941" y="415"/>
                    <a:pt x="941" y="415"/>
                    <a:pt x="941" y="415"/>
                  </a:cubicBezTo>
                  <a:cubicBezTo>
                    <a:pt x="929" y="408"/>
                    <a:pt x="914" y="408"/>
                    <a:pt x="903" y="415"/>
                  </a:cubicBezTo>
                  <a:cubicBezTo>
                    <a:pt x="853" y="448"/>
                    <a:pt x="853" y="448"/>
                    <a:pt x="853" y="448"/>
                  </a:cubicBezTo>
                  <a:cubicBezTo>
                    <a:pt x="853" y="341"/>
                    <a:pt x="853" y="341"/>
                    <a:pt x="853" y="341"/>
                  </a:cubicBezTo>
                  <a:cubicBezTo>
                    <a:pt x="1195" y="341"/>
                    <a:pt x="1195" y="341"/>
                    <a:pt x="1195" y="341"/>
                  </a:cubicBezTo>
                  <a:lnTo>
                    <a:pt x="1195" y="448"/>
                  </a:lnTo>
                  <a:close/>
                  <a:moveTo>
                    <a:pt x="1229" y="68"/>
                  </a:moveTo>
                  <a:cubicBezTo>
                    <a:pt x="1229" y="273"/>
                    <a:pt x="1229" y="273"/>
                    <a:pt x="1229" y="273"/>
                  </a:cubicBezTo>
                  <a:cubicBezTo>
                    <a:pt x="819" y="273"/>
                    <a:pt x="819" y="273"/>
                    <a:pt x="819" y="273"/>
                  </a:cubicBezTo>
                  <a:cubicBezTo>
                    <a:pt x="819" y="68"/>
                    <a:pt x="819" y="68"/>
                    <a:pt x="819" y="68"/>
                  </a:cubicBezTo>
                  <a:lnTo>
                    <a:pt x="1229" y="68"/>
                  </a:lnTo>
                  <a:close/>
                  <a:moveTo>
                    <a:pt x="68" y="68"/>
                  </a:moveTo>
                  <a:cubicBezTo>
                    <a:pt x="751" y="68"/>
                    <a:pt x="751" y="68"/>
                    <a:pt x="751" y="68"/>
                  </a:cubicBezTo>
                  <a:cubicBezTo>
                    <a:pt x="751" y="273"/>
                    <a:pt x="751" y="273"/>
                    <a:pt x="751" y="273"/>
                  </a:cubicBezTo>
                  <a:cubicBezTo>
                    <a:pt x="68" y="273"/>
                    <a:pt x="68" y="273"/>
                    <a:pt x="68" y="273"/>
                  </a:cubicBezTo>
                  <a:lnTo>
                    <a:pt x="68" y="68"/>
                  </a:lnTo>
                  <a:close/>
                  <a:moveTo>
                    <a:pt x="1946" y="1946"/>
                  </a:moveTo>
                  <a:cubicBezTo>
                    <a:pt x="1946" y="1964"/>
                    <a:pt x="1930" y="1980"/>
                    <a:pt x="1911" y="1980"/>
                  </a:cubicBezTo>
                  <a:cubicBezTo>
                    <a:pt x="137" y="1980"/>
                    <a:pt x="137" y="1980"/>
                    <a:pt x="137" y="1980"/>
                  </a:cubicBezTo>
                  <a:cubicBezTo>
                    <a:pt x="118" y="1980"/>
                    <a:pt x="102" y="1964"/>
                    <a:pt x="102" y="1946"/>
                  </a:cubicBezTo>
                  <a:cubicBezTo>
                    <a:pt x="102" y="341"/>
                    <a:pt x="102" y="341"/>
                    <a:pt x="102" y="341"/>
                  </a:cubicBezTo>
                  <a:cubicBezTo>
                    <a:pt x="785" y="341"/>
                    <a:pt x="785" y="341"/>
                    <a:pt x="785" y="341"/>
                  </a:cubicBezTo>
                  <a:cubicBezTo>
                    <a:pt x="785" y="512"/>
                    <a:pt x="785" y="512"/>
                    <a:pt x="785" y="512"/>
                  </a:cubicBezTo>
                  <a:cubicBezTo>
                    <a:pt x="785" y="513"/>
                    <a:pt x="786" y="514"/>
                    <a:pt x="786" y="515"/>
                  </a:cubicBezTo>
                  <a:cubicBezTo>
                    <a:pt x="786" y="520"/>
                    <a:pt x="788" y="524"/>
                    <a:pt x="790" y="528"/>
                  </a:cubicBezTo>
                  <a:cubicBezTo>
                    <a:pt x="790" y="529"/>
                    <a:pt x="790" y="530"/>
                    <a:pt x="791" y="531"/>
                  </a:cubicBezTo>
                  <a:cubicBezTo>
                    <a:pt x="791" y="532"/>
                    <a:pt x="792" y="532"/>
                    <a:pt x="793" y="533"/>
                  </a:cubicBezTo>
                  <a:cubicBezTo>
                    <a:pt x="795" y="535"/>
                    <a:pt x="796" y="537"/>
                    <a:pt x="798" y="538"/>
                  </a:cubicBezTo>
                  <a:cubicBezTo>
                    <a:pt x="801" y="541"/>
                    <a:pt x="805" y="543"/>
                    <a:pt x="809" y="544"/>
                  </a:cubicBezTo>
                  <a:cubicBezTo>
                    <a:pt x="811" y="545"/>
                    <a:pt x="814" y="545"/>
                    <a:pt x="816" y="545"/>
                  </a:cubicBezTo>
                  <a:cubicBezTo>
                    <a:pt x="817" y="546"/>
                    <a:pt x="818" y="546"/>
                    <a:pt x="819" y="546"/>
                  </a:cubicBezTo>
                  <a:cubicBezTo>
                    <a:pt x="820" y="546"/>
                    <a:pt x="821" y="546"/>
                    <a:pt x="822" y="546"/>
                  </a:cubicBezTo>
                  <a:cubicBezTo>
                    <a:pt x="827" y="545"/>
                    <a:pt x="831" y="544"/>
                    <a:pt x="835" y="542"/>
                  </a:cubicBezTo>
                  <a:cubicBezTo>
                    <a:pt x="836" y="541"/>
                    <a:pt x="837" y="541"/>
                    <a:pt x="838" y="540"/>
                  </a:cubicBezTo>
                  <a:cubicBezTo>
                    <a:pt x="922" y="485"/>
                    <a:pt x="922" y="485"/>
                    <a:pt x="922" y="485"/>
                  </a:cubicBezTo>
                  <a:cubicBezTo>
                    <a:pt x="1005" y="540"/>
                    <a:pt x="1005" y="540"/>
                    <a:pt x="1005" y="540"/>
                  </a:cubicBezTo>
                  <a:cubicBezTo>
                    <a:pt x="1017" y="548"/>
                    <a:pt x="1031" y="548"/>
                    <a:pt x="1043" y="540"/>
                  </a:cubicBezTo>
                  <a:cubicBezTo>
                    <a:pt x="1126" y="485"/>
                    <a:pt x="1126" y="485"/>
                    <a:pt x="1126" y="485"/>
                  </a:cubicBezTo>
                  <a:cubicBezTo>
                    <a:pt x="1210" y="540"/>
                    <a:pt x="1210" y="540"/>
                    <a:pt x="1210" y="540"/>
                  </a:cubicBezTo>
                  <a:cubicBezTo>
                    <a:pt x="1212" y="542"/>
                    <a:pt x="1215" y="543"/>
                    <a:pt x="1217" y="544"/>
                  </a:cubicBezTo>
                  <a:cubicBezTo>
                    <a:pt x="1221" y="545"/>
                    <a:pt x="1225" y="546"/>
                    <a:pt x="1229" y="546"/>
                  </a:cubicBezTo>
                  <a:cubicBezTo>
                    <a:pt x="1229" y="546"/>
                    <a:pt x="1229" y="546"/>
                    <a:pt x="1229" y="546"/>
                  </a:cubicBezTo>
                  <a:cubicBezTo>
                    <a:pt x="1229" y="546"/>
                    <a:pt x="1229" y="546"/>
                    <a:pt x="1229" y="546"/>
                  </a:cubicBezTo>
                  <a:cubicBezTo>
                    <a:pt x="1229" y="546"/>
                    <a:pt x="1229" y="546"/>
                    <a:pt x="1229" y="546"/>
                  </a:cubicBezTo>
                  <a:cubicBezTo>
                    <a:pt x="1233" y="546"/>
                    <a:pt x="1237" y="545"/>
                    <a:pt x="1241" y="544"/>
                  </a:cubicBezTo>
                  <a:cubicBezTo>
                    <a:pt x="1241" y="543"/>
                    <a:pt x="1242" y="543"/>
                    <a:pt x="1243" y="543"/>
                  </a:cubicBezTo>
                  <a:cubicBezTo>
                    <a:pt x="1246" y="541"/>
                    <a:pt x="1250" y="539"/>
                    <a:pt x="1252" y="537"/>
                  </a:cubicBezTo>
                  <a:cubicBezTo>
                    <a:pt x="1253" y="536"/>
                    <a:pt x="1253" y="535"/>
                    <a:pt x="1254" y="535"/>
                  </a:cubicBezTo>
                  <a:cubicBezTo>
                    <a:pt x="1255" y="534"/>
                    <a:pt x="1256" y="532"/>
                    <a:pt x="1257" y="531"/>
                  </a:cubicBezTo>
                  <a:cubicBezTo>
                    <a:pt x="1258" y="530"/>
                    <a:pt x="1258" y="529"/>
                    <a:pt x="1258" y="528"/>
                  </a:cubicBezTo>
                  <a:cubicBezTo>
                    <a:pt x="1260" y="524"/>
                    <a:pt x="1262" y="520"/>
                    <a:pt x="1262" y="515"/>
                  </a:cubicBezTo>
                  <a:cubicBezTo>
                    <a:pt x="1262" y="514"/>
                    <a:pt x="1263" y="513"/>
                    <a:pt x="1263" y="512"/>
                  </a:cubicBezTo>
                  <a:cubicBezTo>
                    <a:pt x="1263" y="341"/>
                    <a:pt x="1263" y="341"/>
                    <a:pt x="1263" y="341"/>
                  </a:cubicBezTo>
                  <a:cubicBezTo>
                    <a:pt x="1946" y="341"/>
                    <a:pt x="1946" y="341"/>
                    <a:pt x="1946" y="341"/>
                  </a:cubicBezTo>
                  <a:lnTo>
                    <a:pt x="1946" y="19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0" name="Freeform 20">
              <a:extLst>
                <a:ext uri="{FF2B5EF4-FFF2-40B4-BE49-F238E27FC236}">
                  <a16:creationId xmlns:a16="http://schemas.microsoft.com/office/drawing/2014/main" xmlns="" id="{E6EEA9EF-1BC2-4431-89D6-0BFC50FFC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6" y="2873375"/>
              <a:ext cx="152400" cy="187325"/>
            </a:xfrm>
            <a:custGeom>
              <a:avLst/>
              <a:gdLst>
                <a:gd name="T0" fmla="*/ 2147483646 w 278"/>
                <a:gd name="T1" fmla="*/ 2147483646 h 341"/>
                <a:gd name="T2" fmla="*/ 2147483646 w 278"/>
                <a:gd name="T3" fmla="*/ 2147483646 h 341"/>
                <a:gd name="T4" fmla="*/ 2147483646 w 278"/>
                <a:gd name="T5" fmla="*/ 2147483646 h 341"/>
                <a:gd name="T6" fmla="*/ 2147483646 w 278"/>
                <a:gd name="T7" fmla="*/ 2147483646 h 341"/>
                <a:gd name="T8" fmla="*/ 2147483646 w 278"/>
                <a:gd name="T9" fmla="*/ 2147483646 h 341"/>
                <a:gd name="T10" fmla="*/ 2147483646 w 278"/>
                <a:gd name="T11" fmla="*/ 0 h 341"/>
                <a:gd name="T12" fmla="*/ 2147483646 w 278"/>
                <a:gd name="T13" fmla="*/ 2147483646 h 341"/>
                <a:gd name="T14" fmla="*/ 2147483646 w 278"/>
                <a:gd name="T15" fmla="*/ 2147483646 h 341"/>
                <a:gd name="T16" fmla="*/ 2147483646 w 278"/>
                <a:gd name="T17" fmla="*/ 2147483646 h 341"/>
                <a:gd name="T18" fmla="*/ 2147483646 w 278"/>
                <a:gd name="T19" fmla="*/ 2147483646 h 341"/>
                <a:gd name="T20" fmla="*/ 2147483646 w 278"/>
                <a:gd name="T21" fmla="*/ 2147483646 h 341"/>
                <a:gd name="T22" fmla="*/ 2147483646 w 278"/>
                <a:gd name="T23" fmla="*/ 2147483646 h 341"/>
                <a:gd name="T24" fmla="*/ 2147483646 w 278"/>
                <a:gd name="T25" fmla="*/ 2147483646 h 341"/>
                <a:gd name="T26" fmla="*/ 2147483646 w 278"/>
                <a:gd name="T27" fmla="*/ 2147483646 h 341"/>
                <a:gd name="T28" fmla="*/ 2147483646 w 278"/>
                <a:gd name="T29" fmla="*/ 2147483646 h 341"/>
                <a:gd name="T30" fmla="*/ 2147483646 w 278"/>
                <a:gd name="T31" fmla="*/ 2147483646 h 341"/>
                <a:gd name="T32" fmla="*/ 2147483646 w 278"/>
                <a:gd name="T33" fmla="*/ 2147483646 h 341"/>
                <a:gd name="T34" fmla="*/ 2147483646 w 278"/>
                <a:gd name="T35" fmla="*/ 2147483646 h 341"/>
                <a:gd name="T36" fmla="*/ 2147483646 w 278"/>
                <a:gd name="T37" fmla="*/ 2147483646 h 341"/>
                <a:gd name="T38" fmla="*/ 2147483646 w 278"/>
                <a:gd name="T39" fmla="*/ 2147483646 h 341"/>
                <a:gd name="T40" fmla="*/ 2147483646 w 278"/>
                <a:gd name="T41" fmla="*/ 2147483646 h 341"/>
                <a:gd name="T42" fmla="*/ 2147483646 w 278"/>
                <a:gd name="T43" fmla="*/ 2147483646 h 341"/>
                <a:gd name="T44" fmla="*/ 2147483646 w 278"/>
                <a:gd name="T45" fmla="*/ 2147483646 h 3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8" h="341">
                  <a:moveTo>
                    <a:pt x="163" y="10"/>
                  </a:moveTo>
                  <a:cubicBezTo>
                    <a:pt x="163" y="10"/>
                    <a:pt x="163" y="10"/>
                    <a:pt x="162" y="9"/>
                  </a:cubicBezTo>
                  <a:cubicBezTo>
                    <a:pt x="159" y="7"/>
                    <a:pt x="156" y="4"/>
                    <a:pt x="152" y="3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2" y="3"/>
                    <a:pt x="152" y="3"/>
                    <a:pt x="151" y="2"/>
                  </a:cubicBezTo>
                  <a:cubicBezTo>
                    <a:pt x="148" y="1"/>
                    <a:pt x="144" y="0"/>
                    <a:pt x="140" y="0"/>
                  </a:cubicBezTo>
                  <a:cubicBezTo>
                    <a:pt x="139" y="0"/>
                    <a:pt x="138" y="0"/>
                    <a:pt x="137" y="1"/>
                  </a:cubicBezTo>
                  <a:cubicBezTo>
                    <a:pt x="134" y="1"/>
                    <a:pt x="131" y="1"/>
                    <a:pt x="128" y="2"/>
                  </a:cubicBezTo>
                  <a:cubicBezTo>
                    <a:pt x="127" y="3"/>
                    <a:pt x="126" y="3"/>
                    <a:pt x="125" y="3"/>
                  </a:cubicBezTo>
                  <a:cubicBezTo>
                    <a:pt x="121" y="5"/>
                    <a:pt x="118" y="7"/>
                    <a:pt x="115" y="1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0" y="126"/>
                    <a:pt x="0" y="147"/>
                    <a:pt x="13" y="161"/>
                  </a:cubicBezTo>
                  <a:cubicBezTo>
                    <a:pt x="26" y="174"/>
                    <a:pt x="48" y="174"/>
                    <a:pt x="61" y="161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05" y="307"/>
                    <a:pt x="105" y="307"/>
                    <a:pt x="105" y="307"/>
                  </a:cubicBezTo>
                  <a:cubicBezTo>
                    <a:pt x="105" y="326"/>
                    <a:pt x="120" y="341"/>
                    <a:pt x="139" y="341"/>
                  </a:cubicBezTo>
                  <a:cubicBezTo>
                    <a:pt x="158" y="341"/>
                    <a:pt x="173" y="326"/>
                    <a:pt x="173" y="307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6" y="170"/>
                    <a:pt x="239" y="173"/>
                    <a:pt x="251" y="170"/>
                  </a:cubicBezTo>
                  <a:cubicBezTo>
                    <a:pt x="262" y="167"/>
                    <a:pt x="272" y="157"/>
                    <a:pt x="275" y="146"/>
                  </a:cubicBezTo>
                  <a:cubicBezTo>
                    <a:pt x="278" y="134"/>
                    <a:pt x="274" y="121"/>
                    <a:pt x="266" y="113"/>
                  </a:cubicBezTo>
                  <a:lnTo>
                    <a:pt x="16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291" name="Freeform 21">
              <a:extLst>
                <a:ext uri="{FF2B5EF4-FFF2-40B4-BE49-F238E27FC236}">
                  <a16:creationId xmlns:a16="http://schemas.microsoft.com/office/drawing/2014/main" xmlns="" id="{D3274C0F-4FFC-4325-ACAF-F10CF1ACF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2873375"/>
              <a:ext cx="152400" cy="187325"/>
            </a:xfrm>
            <a:custGeom>
              <a:avLst/>
              <a:gdLst>
                <a:gd name="T0" fmla="*/ 2147483646 w 278"/>
                <a:gd name="T1" fmla="*/ 2147483646 h 341"/>
                <a:gd name="T2" fmla="*/ 2147483646 w 278"/>
                <a:gd name="T3" fmla="*/ 2147483646 h 341"/>
                <a:gd name="T4" fmla="*/ 2147483646 w 278"/>
                <a:gd name="T5" fmla="*/ 2147483646 h 341"/>
                <a:gd name="T6" fmla="*/ 2147483646 w 278"/>
                <a:gd name="T7" fmla="*/ 2147483646 h 341"/>
                <a:gd name="T8" fmla="*/ 2147483646 w 278"/>
                <a:gd name="T9" fmla="*/ 2147483646 h 341"/>
                <a:gd name="T10" fmla="*/ 2147483646 w 278"/>
                <a:gd name="T11" fmla="*/ 0 h 341"/>
                <a:gd name="T12" fmla="*/ 2147483646 w 278"/>
                <a:gd name="T13" fmla="*/ 2147483646 h 341"/>
                <a:gd name="T14" fmla="*/ 2147483646 w 278"/>
                <a:gd name="T15" fmla="*/ 2147483646 h 341"/>
                <a:gd name="T16" fmla="*/ 2147483646 w 278"/>
                <a:gd name="T17" fmla="*/ 2147483646 h 341"/>
                <a:gd name="T18" fmla="*/ 2147483646 w 278"/>
                <a:gd name="T19" fmla="*/ 2147483646 h 341"/>
                <a:gd name="T20" fmla="*/ 2147483646 w 278"/>
                <a:gd name="T21" fmla="*/ 2147483646 h 341"/>
                <a:gd name="T22" fmla="*/ 2147483646 w 278"/>
                <a:gd name="T23" fmla="*/ 2147483646 h 341"/>
                <a:gd name="T24" fmla="*/ 2147483646 w 278"/>
                <a:gd name="T25" fmla="*/ 2147483646 h 341"/>
                <a:gd name="T26" fmla="*/ 2147483646 w 278"/>
                <a:gd name="T27" fmla="*/ 2147483646 h 341"/>
                <a:gd name="T28" fmla="*/ 2147483646 w 278"/>
                <a:gd name="T29" fmla="*/ 2147483646 h 341"/>
                <a:gd name="T30" fmla="*/ 2147483646 w 278"/>
                <a:gd name="T31" fmla="*/ 2147483646 h 341"/>
                <a:gd name="T32" fmla="*/ 2147483646 w 278"/>
                <a:gd name="T33" fmla="*/ 2147483646 h 341"/>
                <a:gd name="T34" fmla="*/ 2147483646 w 278"/>
                <a:gd name="T35" fmla="*/ 2147483646 h 341"/>
                <a:gd name="T36" fmla="*/ 2147483646 w 278"/>
                <a:gd name="T37" fmla="*/ 2147483646 h 341"/>
                <a:gd name="T38" fmla="*/ 2147483646 w 278"/>
                <a:gd name="T39" fmla="*/ 2147483646 h 341"/>
                <a:gd name="T40" fmla="*/ 2147483646 w 278"/>
                <a:gd name="T41" fmla="*/ 2147483646 h 341"/>
                <a:gd name="T42" fmla="*/ 2147483646 w 278"/>
                <a:gd name="T43" fmla="*/ 2147483646 h 341"/>
                <a:gd name="T44" fmla="*/ 2147483646 w 278"/>
                <a:gd name="T45" fmla="*/ 2147483646 h 3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8" h="341">
                  <a:moveTo>
                    <a:pt x="164" y="10"/>
                  </a:moveTo>
                  <a:cubicBezTo>
                    <a:pt x="163" y="10"/>
                    <a:pt x="163" y="10"/>
                    <a:pt x="162" y="9"/>
                  </a:cubicBezTo>
                  <a:cubicBezTo>
                    <a:pt x="160" y="7"/>
                    <a:pt x="156" y="4"/>
                    <a:pt x="152" y="3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2" y="3"/>
                    <a:pt x="152" y="3"/>
                    <a:pt x="151" y="2"/>
                  </a:cubicBezTo>
                  <a:cubicBezTo>
                    <a:pt x="148" y="1"/>
                    <a:pt x="144" y="0"/>
                    <a:pt x="141" y="0"/>
                  </a:cubicBezTo>
                  <a:cubicBezTo>
                    <a:pt x="140" y="0"/>
                    <a:pt x="138" y="0"/>
                    <a:pt x="137" y="1"/>
                  </a:cubicBezTo>
                  <a:cubicBezTo>
                    <a:pt x="134" y="1"/>
                    <a:pt x="131" y="1"/>
                    <a:pt x="129" y="2"/>
                  </a:cubicBezTo>
                  <a:cubicBezTo>
                    <a:pt x="128" y="3"/>
                    <a:pt x="126" y="3"/>
                    <a:pt x="125" y="3"/>
                  </a:cubicBezTo>
                  <a:cubicBezTo>
                    <a:pt x="122" y="5"/>
                    <a:pt x="118" y="7"/>
                    <a:pt x="115" y="1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0" y="126"/>
                    <a:pt x="0" y="147"/>
                    <a:pt x="13" y="161"/>
                  </a:cubicBezTo>
                  <a:cubicBezTo>
                    <a:pt x="26" y="174"/>
                    <a:pt x="48" y="174"/>
                    <a:pt x="61" y="161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05" y="307"/>
                    <a:pt x="105" y="307"/>
                    <a:pt x="105" y="307"/>
                  </a:cubicBezTo>
                  <a:cubicBezTo>
                    <a:pt x="105" y="326"/>
                    <a:pt x="121" y="341"/>
                    <a:pt x="139" y="341"/>
                  </a:cubicBezTo>
                  <a:cubicBezTo>
                    <a:pt x="158" y="341"/>
                    <a:pt x="174" y="326"/>
                    <a:pt x="174" y="307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218" y="161"/>
                    <a:pt x="218" y="161"/>
                    <a:pt x="218" y="161"/>
                  </a:cubicBezTo>
                  <a:cubicBezTo>
                    <a:pt x="226" y="170"/>
                    <a:pt x="239" y="173"/>
                    <a:pt x="251" y="170"/>
                  </a:cubicBezTo>
                  <a:cubicBezTo>
                    <a:pt x="263" y="167"/>
                    <a:pt x="272" y="157"/>
                    <a:pt x="275" y="146"/>
                  </a:cubicBezTo>
                  <a:cubicBezTo>
                    <a:pt x="278" y="134"/>
                    <a:pt x="275" y="121"/>
                    <a:pt x="266" y="113"/>
                  </a:cubicBezTo>
                  <a:lnTo>
                    <a:pt x="16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Дуга 44">
            <a:extLst>
              <a:ext uri="{FF2B5EF4-FFF2-40B4-BE49-F238E27FC236}">
                <a16:creationId xmlns:a16="http://schemas.microsoft.com/office/drawing/2014/main" xmlns="" id="{40F7DF5F-08D1-4531-B153-45274E0979FA}"/>
              </a:ext>
            </a:extLst>
          </p:cNvPr>
          <p:cNvSpPr/>
          <p:nvPr/>
        </p:nvSpPr>
        <p:spPr>
          <a:xfrm rot="16200000">
            <a:off x="4363512" y="4052466"/>
            <a:ext cx="1718733" cy="1720849"/>
          </a:xfrm>
          <a:prstGeom prst="arc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grpSp>
        <p:nvGrpSpPr>
          <p:cNvPr id="114705" name="Группа 53">
            <a:extLst>
              <a:ext uri="{FF2B5EF4-FFF2-40B4-BE49-F238E27FC236}">
                <a16:creationId xmlns:a16="http://schemas.microsoft.com/office/drawing/2014/main" xmlns="" id="{ECC8132D-236A-4944-AEDD-E7C3216567EC}"/>
              </a:ext>
            </a:extLst>
          </p:cNvPr>
          <p:cNvGrpSpPr>
            <a:grpSpLocks/>
          </p:cNvGrpSpPr>
          <p:nvPr/>
        </p:nvGrpSpPr>
        <p:grpSpPr bwMode="auto">
          <a:xfrm>
            <a:off x="5325536" y="3223687"/>
            <a:ext cx="1424517" cy="1424516"/>
            <a:chOff x="4356851" y="2604704"/>
            <a:chExt cx="869470" cy="86947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CDE62413-16DE-41F5-8B7E-6AB1EC3C009C}"/>
                </a:ext>
              </a:extLst>
            </p:cNvPr>
            <p:cNvSpPr/>
            <p:nvPr/>
          </p:nvSpPr>
          <p:spPr>
            <a:xfrm>
              <a:off x="4356851" y="2604704"/>
              <a:ext cx="869470" cy="8694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1250">
                <a:defRPr/>
              </a:pPr>
              <a:endParaRPr lang="ru-RU" sz="2400">
                <a:solidFill>
                  <a:prstClr val="white"/>
                </a:solidFill>
              </a:endParaRPr>
            </a:p>
          </p:txBody>
        </p:sp>
        <p:grpSp>
          <p:nvGrpSpPr>
            <p:cNvPr id="309271" name="Группа 52">
              <a:extLst>
                <a:ext uri="{FF2B5EF4-FFF2-40B4-BE49-F238E27FC236}">
                  <a16:creationId xmlns:a16="http://schemas.microsoft.com/office/drawing/2014/main" xmlns="" id="{CEBFF4F4-4344-408A-97E9-F7A5A20018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8210" y="2771151"/>
              <a:ext cx="666751" cy="536575"/>
              <a:chOff x="5543550" y="2505076"/>
              <a:chExt cx="666751" cy="536575"/>
            </a:xfrm>
          </p:grpSpPr>
          <p:sp>
            <p:nvSpPr>
              <p:cNvPr id="309272" name="Freeform 25">
                <a:extLst>
                  <a:ext uri="{FF2B5EF4-FFF2-40B4-BE49-F238E27FC236}">
                    <a16:creationId xmlns:a16="http://schemas.microsoft.com/office/drawing/2014/main" xmlns="" id="{8F425FDF-ACFE-4840-817B-01B4DACE1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913" y="2682876"/>
                <a:ext cx="560388" cy="358775"/>
              </a:xfrm>
              <a:custGeom>
                <a:avLst/>
                <a:gdLst>
                  <a:gd name="T0" fmla="*/ 2147483646 w 648"/>
                  <a:gd name="T1" fmla="*/ 0 h 414"/>
                  <a:gd name="T2" fmla="*/ 2147483646 w 648"/>
                  <a:gd name="T3" fmla="*/ 0 h 414"/>
                  <a:gd name="T4" fmla="*/ 2147483646 w 648"/>
                  <a:gd name="T5" fmla="*/ 2147483646 h 414"/>
                  <a:gd name="T6" fmla="*/ 2147483646 w 648"/>
                  <a:gd name="T7" fmla="*/ 2147483646 h 414"/>
                  <a:gd name="T8" fmla="*/ 2147483646 w 648"/>
                  <a:gd name="T9" fmla="*/ 2147483646 h 414"/>
                  <a:gd name="T10" fmla="*/ 2147483646 w 648"/>
                  <a:gd name="T11" fmla="*/ 2147483646 h 414"/>
                  <a:gd name="T12" fmla="*/ 2147483646 w 648"/>
                  <a:gd name="T13" fmla="*/ 2147483646 h 414"/>
                  <a:gd name="T14" fmla="*/ 2147483646 w 648"/>
                  <a:gd name="T15" fmla="*/ 2147483646 h 414"/>
                  <a:gd name="T16" fmla="*/ 2147483646 w 648"/>
                  <a:gd name="T17" fmla="*/ 2147483646 h 414"/>
                  <a:gd name="T18" fmla="*/ 2147483646 w 648"/>
                  <a:gd name="T19" fmla="*/ 2147483646 h 414"/>
                  <a:gd name="T20" fmla="*/ 2147483646 w 648"/>
                  <a:gd name="T21" fmla="*/ 2147483646 h 414"/>
                  <a:gd name="T22" fmla="*/ 2147483646 w 648"/>
                  <a:gd name="T23" fmla="*/ 2147483646 h 414"/>
                  <a:gd name="T24" fmla="*/ 2147483646 w 648"/>
                  <a:gd name="T25" fmla="*/ 2147483646 h 414"/>
                  <a:gd name="T26" fmla="*/ 2147483646 w 648"/>
                  <a:gd name="T27" fmla="*/ 0 h 4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8" h="414">
                    <a:moveTo>
                      <a:pt x="595" y="0"/>
                    </a:moveTo>
                    <a:cubicBezTo>
                      <a:pt x="437" y="0"/>
                      <a:pt x="437" y="0"/>
                      <a:pt x="437" y="0"/>
                    </a:cubicBezTo>
                    <a:cubicBezTo>
                      <a:pt x="365" y="149"/>
                      <a:pt x="365" y="149"/>
                      <a:pt x="365" y="149"/>
                    </a:cubicBezTo>
                    <a:cubicBezTo>
                      <a:pt x="349" y="182"/>
                      <a:pt x="307" y="209"/>
                      <a:pt x="270" y="209"/>
                    </a:cubicBezTo>
                    <a:cubicBezTo>
                      <a:pt x="87" y="209"/>
                      <a:pt x="87" y="209"/>
                      <a:pt x="87" y="209"/>
                    </a:cubicBezTo>
                    <a:cubicBezTo>
                      <a:pt x="16" y="355"/>
                      <a:pt x="16" y="355"/>
                      <a:pt x="16" y="355"/>
                    </a:cubicBezTo>
                    <a:cubicBezTo>
                      <a:pt x="0" y="388"/>
                      <a:pt x="17" y="414"/>
                      <a:pt x="53" y="414"/>
                    </a:cubicBezTo>
                    <a:cubicBezTo>
                      <a:pt x="195" y="414"/>
                      <a:pt x="195" y="414"/>
                      <a:pt x="195" y="414"/>
                    </a:cubicBezTo>
                    <a:cubicBezTo>
                      <a:pt x="232" y="414"/>
                      <a:pt x="274" y="388"/>
                      <a:pt x="290" y="355"/>
                    </a:cubicBezTo>
                    <a:cubicBezTo>
                      <a:pt x="345" y="241"/>
                      <a:pt x="345" y="241"/>
                      <a:pt x="345" y="241"/>
                    </a:cubicBezTo>
                    <a:cubicBezTo>
                      <a:pt x="479" y="241"/>
                      <a:pt x="479" y="241"/>
                      <a:pt x="479" y="241"/>
                    </a:cubicBezTo>
                    <a:cubicBezTo>
                      <a:pt x="515" y="241"/>
                      <a:pt x="557" y="214"/>
                      <a:pt x="573" y="181"/>
                    </a:cubicBezTo>
                    <a:cubicBezTo>
                      <a:pt x="632" y="60"/>
                      <a:pt x="632" y="60"/>
                      <a:pt x="632" y="60"/>
                    </a:cubicBezTo>
                    <a:cubicBezTo>
                      <a:pt x="648" y="27"/>
                      <a:pt x="631" y="0"/>
                      <a:pt x="595" y="0"/>
                    </a:cubicBezTo>
                  </a:path>
                </a:pathLst>
              </a:custGeom>
              <a:solidFill>
                <a:srgbClr val="138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/>
                <a:endParaRPr lang="ru-RU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273" name="Freeform 26">
                <a:extLst>
                  <a:ext uri="{FF2B5EF4-FFF2-40B4-BE49-F238E27FC236}">
                    <a16:creationId xmlns:a16="http://schemas.microsoft.com/office/drawing/2014/main" xmlns="" id="{CE75868B-3F83-4BA9-8AAD-5EEA47AF1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0" y="2505076"/>
                <a:ext cx="560388" cy="358775"/>
              </a:xfrm>
              <a:custGeom>
                <a:avLst/>
                <a:gdLst>
                  <a:gd name="T0" fmla="*/ 2147483646 w 648"/>
                  <a:gd name="T1" fmla="*/ 2147483646 h 415"/>
                  <a:gd name="T2" fmla="*/ 2147483646 w 648"/>
                  <a:gd name="T3" fmla="*/ 2147483646 h 415"/>
                  <a:gd name="T4" fmla="*/ 2147483646 w 648"/>
                  <a:gd name="T5" fmla="*/ 2147483646 h 415"/>
                  <a:gd name="T6" fmla="*/ 2147483646 w 648"/>
                  <a:gd name="T7" fmla="*/ 0 h 415"/>
                  <a:gd name="T8" fmla="*/ 2147483646 w 648"/>
                  <a:gd name="T9" fmla="*/ 0 h 415"/>
                  <a:gd name="T10" fmla="*/ 2147483646 w 648"/>
                  <a:gd name="T11" fmla="*/ 2147483646 h 415"/>
                  <a:gd name="T12" fmla="*/ 2147483646 w 648"/>
                  <a:gd name="T13" fmla="*/ 2147483646 h 415"/>
                  <a:gd name="T14" fmla="*/ 2147483646 w 648"/>
                  <a:gd name="T15" fmla="*/ 2147483646 h 415"/>
                  <a:gd name="T16" fmla="*/ 2147483646 w 648"/>
                  <a:gd name="T17" fmla="*/ 2147483646 h 415"/>
                  <a:gd name="T18" fmla="*/ 2147483646 w 648"/>
                  <a:gd name="T19" fmla="*/ 2147483646 h 415"/>
                  <a:gd name="T20" fmla="*/ 2147483646 w 648"/>
                  <a:gd name="T21" fmla="*/ 2147483646 h 415"/>
                  <a:gd name="T22" fmla="*/ 2147483646 w 648"/>
                  <a:gd name="T23" fmla="*/ 2147483646 h 415"/>
                  <a:gd name="T24" fmla="*/ 2147483646 w 648"/>
                  <a:gd name="T25" fmla="*/ 2147483646 h 415"/>
                  <a:gd name="T26" fmla="*/ 2147483646 w 648"/>
                  <a:gd name="T27" fmla="*/ 2147483646 h 4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8" h="415">
                    <a:moveTo>
                      <a:pt x="378" y="206"/>
                    </a:moveTo>
                    <a:cubicBezTo>
                      <a:pt x="561" y="206"/>
                      <a:pt x="561" y="206"/>
                      <a:pt x="561" y="206"/>
                    </a:cubicBezTo>
                    <a:cubicBezTo>
                      <a:pt x="632" y="60"/>
                      <a:pt x="632" y="60"/>
                      <a:pt x="632" y="60"/>
                    </a:cubicBezTo>
                    <a:cubicBezTo>
                      <a:pt x="648" y="27"/>
                      <a:pt x="631" y="0"/>
                      <a:pt x="595" y="0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16" y="0"/>
                      <a:pt x="374" y="27"/>
                      <a:pt x="358" y="60"/>
                    </a:cubicBezTo>
                    <a:cubicBezTo>
                      <a:pt x="303" y="174"/>
                      <a:pt x="303" y="174"/>
                      <a:pt x="303" y="174"/>
                    </a:cubicBezTo>
                    <a:cubicBezTo>
                      <a:pt x="169" y="174"/>
                      <a:pt x="169" y="174"/>
                      <a:pt x="169" y="174"/>
                    </a:cubicBezTo>
                    <a:cubicBezTo>
                      <a:pt x="133" y="174"/>
                      <a:pt x="91" y="201"/>
                      <a:pt x="75" y="234"/>
                    </a:cubicBezTo>
                    <a:cubicBezTo>
                      <a:pt x="16" y="355"/>
                      <a:pt x="16" y="355"/>
                      <a:pt x="16" y="355"/>
                    </a:cubicBezTo>
                    <a:cubicBezTo>
                      <a:pt x="0" y="388"/>
                      <a:pt x="17" y="415"/>
                      <a:pt x="53" y="415"/>
                    </a:cubicBezTo>
                    <a:cubicBezTo>
                      <a:pt x="211" y="415"/>
                      <a:pt x="211" y="415"/>
                      <a:pt x="211" y="415"/>
                    </a:cubicBezTo>
                    <a:cubicBezTo>
                      <a:pt x="283" y="266"/>
                      <a:pt x="283" y="266"/>
                      <a:pt x="283" y="266"/>
                    </a:cubicBezTo>
                    <a:cubicBezTo>
                      <a:pt x="299" y="233"/>
                      <a:pt x="341" y="206"/>
                      <a:pt x="378" y="206"/>
                    </a:cubicBezTo>
                    <a:close/>
                  </a:path>
                </a:pathLst>
              </a:custGeom>
              <a:solidFill>
                <a:srgbClr val="D620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/>
                <a:endParaRPr lang="ru-RU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274" name="Freeform 27">
                <a:extLst>
                  <a:ext uri="{FF2B5EF4-FFF2-40B4-BE49-F238E27FC236}">
                    <a16:creationId xmlns:a16="http://schemas.microsoft.com/office/drawing/2014/main" xmlns="" id="{04E5CCE3-9881-42C1-A328-7591168B0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113" y="2682876"/>
                <a:ext cx="301625" cy="180975"/>
              </a:xfrm>
              <a:custGeom>
                <a:avLst/>
                <a:gdLst>
                  <a:gd name="T0" fmla="*/ 2147483646 w 350"/>
                  <a:gd name="T1" fmla="*/ 2147483646 h 209"/>
                  <a:gd name="T2" fmla="*/ 2147483646 w 350"/>
                  <a:gd name="T3" fmla="*/ 0 h 209"/>
                  <a:gd name="T4" fmla="*/ 2147483646 w 350"/>
                  <a:gd name="T5" fmla="*/ 0 h 209"/>
                  <a:gd name="T6" fmla="*/ 2147483646 w 350"/>
                  <a:gd name="T7" fmla="*/ 2147483646 h 209"/>
                  <a:gd name="T8" fmla="*/ 0 w 350"/>
                  <a:gd name="T9" fmla="*/ 2147483646 h 209"/>
                  <a:gd name="T10" fmla="*/ 2147483646 w 350"/>
                  <a:gd name="T11" fmla="*/ 2147483646 h 209"/>
                  <a:gd name="T12" fmla="*/ 2147483646 w 350"/>
                  <a:gd name="T13" fmla="*/ 2147483646 h 2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0" h="209">
                    <a:moveTo>
                      <a:pt x="278" y="149"/>
                    </a:moveTo>
                    <a:cubicBezTo>
                      <a:pt x="350" y="0"/>
                      <a:pt x="350" y="0"/>
                      <a:pt x="350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30" y="0"/>
                      <a:pt x="88" y="27"/>
                      <a:pt x="72" y="60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183" y="209"/>
                      <a:pt x="183" y="209"/>
                      <a:pt x="183" y="209"/>
                    </a:cubicBezTo>
                    <a:cubicBezTo>
                      <a:pt x="220" y="209"/>
                      <a:pt x="262" y="182"/>
                      <a:pt x="278" y="149"/>
                    </a:cubicBezTo>
                    <a:close/>
                  </a:path>
                </a:pathLst>
              </a:custGeom>
              <a:solidFill>
                <a:srgbClr val="A3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/>
                <a:endParaRPr lang="ru-RU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9267" name="Рисунок 1">
            <a:extLst>
              <a:ext uri="{FF2B5EF4-FFF2-40B4-BE49-F238E27FC236}">
                <a16:creationId xmlns:a16="http://schemas.microsoft.com/office/drawing/2014/main" xmlns="" id="{B78CDA7E-F9C2-4F76-A5F6-BD4B803FA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54" y="2149531"/>
            <a:ext cx="2057400" cy="283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8" name="Прямоугольник 57">
            <a:extLst>
              <a:ext uri="{FF2B5EF4-FFF2-40B4-BE49-F238E27FC236}">
                <a16:creationId xmlns:a16="http://schemas.microsoft.com/office/drawing/2014/main" xmlns="" id="{8B7301E4-8257-4502-8169-FEDA2F3D0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024" y="1442292"/>
            <a:ext cx="2516346" cy="53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261" tIns="60631" rIns="121261" bIns="6063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354">
              <a:spcBef>
                <a:spcPct val="0"/>
              </a:spcBef>
              <a:buNone/>
            </a:pPr>
            <a:r>
              <a:rPr kumimoji="0" lang="ru-RU" altLang="ru-RU" sz="2667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ВАЛИДАЦИЯ</a:t>
            </a:r>
          </a:p>
        </p:txBody>
      </p:sp>
      <p:sp>
        <p:nvSpPr>
          <p:cNvPr id="114709" name="Freeform 19">
            <a:extLst>
              <a:ext uri="{FF2B5EF4-FFF2-40B4-BE49-F238E27FC236}">
                <a16:creationId xmlns:a16="http://schemas.microsoft.com/office/drawing/2014/main" xmlns="" id="{B9863996-4B9F-433D-9B41-10771E0AAEF0}"/>
              </a:ext>
            </a:extLst>
          </p:cNvPr>
          <p:cNvSpPr>
            <a:spLocks noEditPoints="1"/>
          </p:cNvSpPr>
          <p:nvPr/>
        </p:nvSpPr>
        <p:spPr bwMode="auto">
          <a:xfrm>
            <a:off x="7611536" y="1422430"/>
            <a:ext cx="601133" cy="599017"/>
          </a:xfrm>
          <a:custGeom>
            <a:avLst/>
            <a:gdLst>
              <a:gd name="T0" fmla="*/ 2147483646 w 2048"/>
              <a:gd name="T1" fmla="*/ 0 h 2048"/>
              <a:gd name="T2" fmla="*/ 0 w 2048"/>
              <a:gd name="T3" fmla="*/ 2147483646 h 2048"/>
              <a:gd name="T4" fmla="*/ 2147483646 w 2048"/>
              <a:gd name="T5" fmla="*/ 2147483646 h 2048"/>
              <a:gd name="T6" fmla="*/ 2147483646 w 2048"/>
              <a:gd name="T7" fmla="*/ 2147483646 h 2048"/>
              <a:gd name="T8" fmla="*/ 2147483646 w 2048"/>
              <a:gd name="T9" fmla="*/ 2147483646 h 2048"/>
              <a:gd name="T10" fmla="*/ 2147483646 w 2048"/>
              <a:gd name="T11" fmla="*/ 2147483646 h 2048"/>
              <a:gd name="T12" fmla="*/ 2147483646 w 2048"/>
              <a:gd name="T13" fmla="*/ 2147483646 h 2048"/>
              <a:gd name="T14" fmla="*/ 2147483646 w 2048"/>
              <a:gd name="T15" fmla="*/ 2147483646 h 2048"/>
              <a:gd name="T16" fmla="*/ 2147483646 w 2048"/>
              <a:gd name="T17" fmla="*/ 2147483646 h 2048"/>
              <a:gd name="T18" fmla="*/ 2147483646 w 2048"/>
              <a:gd name="T19" fmla="*/ 2147483646 h 2048"/>
              <a:gd name="T20" fmla="*/ 2147483646 w 2048"/>
              <a:gd name="T21" fmla="*/ 2147483646 h 2048"/>
              <a:gd name="T22" fmla="*/ 2147483646 w 2048"/>
              <a:gd name="T23" fmla="*/ 2147483646 h 2048"/>
              <a:gd name="T24" fmla="*/ 2147483646 w 2048"/>
              <a:gd name="T25" fmla="*/ 2147483646 h 2048"/>
              <a:gd name="T26" fmla="*/ 2147483646 w 2048"/>
              <a:gd name="T27" fmla="*/ 2147483646 h 2048"/>
              <a:gd name="T28" fmla="*/ 2147483646 w 2048"/>
              <a:gd name="T29" fmla="*/ 2147483646 h 2048"/>
              <a:gd name="T30" fmla="*/ 2147483646 w 2048"/>
              <a:gd name="T31" fmla="*/ 2147483646 h 2048"/>
              <a:gd name="T32" fmla="*/ 2147483646 w 2048"/>
              <a:gd name="T33" fmla="*/ 2147483646 h 2048"/>
              <a:gd name="T34" fmla="*/ 2147483646 w 2048"/>
              <a:gd name="T35" fmla="*/ 2147483646 h 2048"/>
              <a:gd name="T36" fmla="*/ 2147483646 w 2048"/>
              <a:gd name="T37" fmla="*/ 2147483646 h 2048"/>
              <a:gd name="T38" fmla="*/ 2147483646 w 2048"/>
              <a:gd name="T39" fmla="*/ 2147483646 h 2048"/>
              <a:gd name="T40" fmla="*/ 2147483646 w 2048"/>
              <a:gd name="T41" fmla="*/ 2147483646 h 2048"/>
              <a:gd name="T42" fmla="*/ 2147483646 w 2048"/>
              <a:gd name="T43" fmla="*/ 2147483646 h 2048"/>
              <a:gd name="T44" fmla="*/ 2147483646 w 2048"/>
              <a:gd name="T45" fmla="*/ 2147483646 h 2048"/>
              <a:gd name="T46" fmla="*/ 2147483646 w 2048"/>
              <a:gd name="T47" fmla="*/ 2147483646 h 2048"/>
              <a:gd name="T48" fmla="*/ 2147483646 w 2048"/>
              <a:gd name="T49" fmla="*/ 2147483646 h 2048"/>
              <a:gd name="T50" fmla="*/ 2147483646 w 2048"/>
              <a:gd name="T51" fmla="*/ 2147483646 h 2048"/>
              <a:gd name="T52" fmla="*/ 2147483646 w 2048"/>
              <a:gd name="T53" fmla="*/ 2147483646 h 2048"/>
              <a:gd name="T54" fmla="*/ 2147483646 w 2048"/>
              <a:gd name="T55" fmla="*/ 2147483646 h 2048"/>
              <a:gd name="T56" fmla="*/ 2147483646 w 2048"/>
              <a:gd name="T57" fmla="*/ 2147483646 h 2048"/>
              <a:gd name="T58" fmla="*/ 2147483646 w 2048"/>
              <a:gd name="T59" fmla="*/ 2147483646 h 2048"/>
              <a:gd name="T60" fmla="*/ 2147483646 w 2048"/>
              <a:gd name="T61" fmla="*/ 2147483646 h 2048"/>
              <a:gd name="T62" fmla="*/ 2147483646 w 2048"/>
              <a:gd name="T63" fmla="*/ 2147483646 h 2048"/>
              <a:gd name="T64" fmla="*/ 2147483646 w 2048"/>
              <a:gd name="T65" fmla="*/ 2147483646 h 2048"/>
              <a:gd name="T66" fmla="*/ 2147483646 w 2048"/>
              <a:gd name="T67" fmla="*/ 2147483646 h 2048"/>
              <a:gd name="T68" fmla="*/ 2147483646 w 2048"/>
              <a:gd name="T69" fmla="*/ 2147483646 h 2048"/>
              <a:gd name="T70" fmla="*/ 2147483646 w 2048"/>
              <a:gd name="T71" fmla="*/ 2147483646 h 2048"/>
              <a:gd name="T72" fmla="*/ 2147483646 w 2048"/>
              <a:gd name="T73" fmla="*/ 2147483646 h 2048"/>
              <a:gd name="T74" fmla="*/ 2147483646 w 2048"/>
              <a:gd name="T75" fmla="*/ 2147483646 h 20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048" h="2048">
                <a:moveTo>
                  <a:pt x="1980" y="0"/>
                </a:moveTo>
                <a:cubicBezTo>
                  <a:pt x="68" y="0"/>
                  <a:pt x="68" y="0"/>
                  <a:pt x="68" y="0"/>
                </a:cubicBezTo>
                <a:cubicBezTo>
                  <a:pt x="31" y="0"/>
                  <a:pt x="0" y="31"/>
                  <a:pt x="0" y="68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97"/>
                  <a:pt x="13" y="320"/>
                  <a:pt x="34" y="332"/>
                </a:cubicBezTo>
                <a:cubicBezTo>
                  <a:pt x="34" y="1946"/>
                  <a:pt x="34" y="1946"/>
                  <a:pt x="34" y="1946"/>
                </a:cubicBezTo>
                <a:cubicBezTo>
                  <a:pt x="34" y="2002"/>
                  <a:pt x="80" y="2048"/>
                  <a:pt x="137" y="2048"/>
                </a:cubicBezTo>
                <a:cubicBezTo>
                  <a:pt x="1911" y="2048"/>
                  <a:pt x="1911" y="2048"/>
                  <a:pt x="1911" y="2048"/>
                </a:cubicBezTo>
                <a:cubicBezTo>
                  <a:pt x="1968" y="2048"/>
                  <a:pt x="2014" y="2002"/>
                  <a:pt x="2014" y="1946"/>
                </a:cubicBezTo>
                <a:cubicBezTo>
                  <a:pt x="2014" y="332"/>
                  <a:pt x="2014" y="332"/>
                  <a:pt x="2014" y="332"/>
                </a:cubicBezTo>
                <a:cubicBezTo>
                  <a:pt x="2035" y="320"/>
                  <a:pt x="2048" y="297"/>
                  <a:pt x="2048" y="273"/>
                </a:cubicBezTo>
                <a:cubicBezTo>
                  <a:pt x="2048" y="68"/>
                  <a:pt x="2048" y="68"/>
                  <a:pt x="2048" y="68"/>
                </a:cubicBezTo>
                <a:cubicBezTo>
                  <a:pt x="2048" y="31"/>
                  <a:pt x="2017" y="0"/>
                  <a:pt x="1980" y="0"/>
                </a:cubicBezTo>
                <a:close/>
                <a:moveTo>
                  <a:pt x="1980" y="273"/>
                </a:moveTo>
                <a:cubicBezTo>
                  <a:pt x="1297" y="273"/>
                  <a:pt x="1297" y="273"/>
                  <a:pt x="1297" y="273"/>
                </a:cubicBezTo>
                <a:cubicBezTo>
                  <a:pt x="1297" y="68"/>
                  <a:pt x="1297" y="68"/>
                  <a:pt x="1297" y="68"/>
                </a:cubicBezTo>
                <a:cubicBezTo>
                  <a:pt x="1980" y="68"/>
                  <a:pt x="1980" y="68"/>
                  <a:pt x="1980" y="68"/>
                </a:cubicBezTo>
                <a:lnTo>
                  <a:pt x="1980" y="273"/>
                </a:lnTo>
                <a:close/>
                <a:moveTo>
                  <a:pt x="1195" y="448"/>
                </a:moveTo>
                <a:cubicBezTo>
                  <a:pt x="1145" y="415"/>
                  <a:pt x="1145" y="415"/>
                  <a:pt x="1145" y="415"/>
                </a:cubicBezTo>
                <a:cubicBezTo>
                  <a:pt x="1134" y="408"/>
                  <a:pt x="1119" y="408"/>
                  <a:pt x="1107" y="415"/>
                </a:cubicBezTo>
                <a:cubicBezTo>
                  <a:pt x="1024" y="471"/>
                  <a:pt x="1024" y="471"/>
                  <a:pt x="1024" y="471"/>
                </a:cubicBezTo>
                <a:cubicBezTo>
                  <a:pt x="941" y="415"/>
                  <a:pt x="941" y="415"/>
                  <a:pt x="941" y="415"/>
                </a:cubicBezTo>
                <a:cubicBezTo>
                  <a:pt x="929" y="408"/>
                  <a:pt x="914" y="408"/>
                  <a:pt x="903" y="415"/>
                </a:cubicBezTo>
                <a:cubicBezTo>
                  <a:pt x="853" y="448"/>
                  <a:pt x="853" y="448"/>
                  <a:pt x="853" y="448"/>
                </a:cubicBezTo>
                <a:cubicBezTo>
                  <a:pt x="853" y="341"/>
                  <a:pt x="853" y="341"/>
                  <a:pt x="853" y="341"/>
                </a:cubicBezTo>
                <a:cubicBezTo>
                  <a:pt x="1195" y="341"/>
                  <a:pt x="1195" y="341"/>
                  <a:pt x="1195" y="341"/>
                </a:cubicBezTo>
                <a:lnTo>
                  <a:pt x="1195" y="448"/>
                </a:lnTo>
                <a:close/>
                <a:moveTo>
                  <a:pt x="1229" y="68"/>
                </a:moveTo>
                <a:cubicBezTo>
                  <a:pt x="1229" y="273"/>
                  <a:pt x="1229" y="273"/>
                  <a:pt x="1229" y="273"/>
                </a:cubicBezTo>
                <a:cubicBezTo>
                  <a:pt x="819" y="273"/>
                  <a:pt x="819" y="273"/>
                  <a:pt x="819" y="273"/>
                </a:cubicBezTo>
                <a:cubicBezTo>
                  <a:pt x="819" y="68"/>
                  <a:pt x="819" y="68"/>
                  <a:pt x="819" y="68"/>
                </a:cubicBezTo>
                <a:lnTo>
                  <a:pt x="1229" y="68"/>
                </a:lnTo>
                <a:close/>
                <a:moveTo>
                  <a:pt x="68" y="68"/>
                </a:moveTo>
                <a:cubicBezTo>
                  <a:pt x="751" y="68"/>
                  <a:pt x="751" y="68"/>
                  <a:pt x="751" y="68"/>
                </a:cubicBezTo>
                <a:cubicBezTo>
                  <a:pt x="751" y="273"/>
                  <a:pt x="751" y="273"/>
                  <a:pt x="751" y="273"/>
                </a:cubicBezTo>
                <a:cubicBezTo>
                  <a:pt x="68" y="273"/>
                  <a:pt x="68" y="273"/>
                  <a:pt x="68" y="273"/>
                </a:cubicBezTo>
                <a:lnTo>
                  <a:pt x="68" y="68"/>
                </a:lnTo>
                <a:close/>
                <a:moveTo>
                  <a:pt x="1946" y="1946"/>
                </a:moveTo>
                <a:cubicBezTo>
                  <a:pt x="1946" y="1964"/>
                  <a:pt x="1930" y="1980"/>
                  <a:pt x="1911" y="1980"/>
                </a:cubicBezTo>
                <a:cubicBezTo>
                  <a:pt x="137" y="1980"/>
                  <a:pt x="137" y="1980"/>
                  <a:pt x="137" y="1980"/>
                </a:cubicBezTo>
                <a:cubicBezTo>
                  <a:pt x="118" y="1980"/>
                  <a:pt x="102" y="1964"/>
                  <a:pt x="102" y="1946"/>
                </a:cubicBezTo>
                <a:cubicBezTo>
                  <a:pt x="102" y="341"/>
                  <a:pt x="102" y="341"/>
                  <a:pt x="102" y="341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512"/>
                  <a:pt x="785" y="512"/>
                  <a:pt x="785" y="512"/>
                </a:cubicBezTo>
                <a:cubicBezTo>
                  <a:pt x="785" y="513"/>
                  <a:pt x="786" y="514"/>
                  <a:pt x="786" y="515"/>
                </a:cubicBezTo>
                <a:cubicBezTo>
                  <a:pt x="786" y="520"/>
                  <a:pt x="788" y="524"/>
                  <a:pt x="790" y="528"/>
                </a:cubicBezTo>
                <a:cubicBezTo>
                  <a:pt x="790" y="529"/>
                  <a:pt x="790" y="530"/>
                  <a:pt x="791" y="531"/>
                </a:cubicBezTo>
                <a:cubicBezTo>
                  <a:pt x="791" y="532"/>
                  <a:pt x="792" y="532"/>
                  <a:pt x="793" y="533"/>
                </a:cubicBezTo>
                <a:cubicBezTo>
                  <a:pt x="795" y="535"/>
                  <a:pt x="796" y="537"/>
                  <a:pt x="798" y="538"/>
                </a:cubicBezTo>
                <a:cubicBezTo>
                  <a:pt x="801" y="541"/>
                  <a:pt x="805" y="543"/>
                  <a:pt x="809" y="544"/>
                </a:cubicBezTo>
                <a:cubicBezTo>
                  <a:pt x="811" y="545"/>
                  <a:pt x="814" y="545"/>
                  <a:pt x="816" y="545"/>
                </a:cubicBezTo>
                <a:cubicBezTo>
                  <a:pt x="817" y="546"/>
                  <a:pt x="818" y="546"/>
                  <a:pt x="819" y="546"/>
                </a:cubicBezTo>
                <a:cubicBezTo>
                  <a:pt x="820" y="546"/>
                  <a:pt x="821" y="546"/>
                  <a:pt x="822" y="546"/>
                </a:cubicBezTo>
                <a:cubicBezTo>
                  <a:pt x="827" y="545"/>
                  <a:pt x="831" y="544"/>
                  <a:pt x="835" y="542"/>
                </a:cubicBezTo>
                <a:cubicBezTo>
                  <a:pt x="836" y="541"/>
                  <a:pt x="837" y="541"/>
                  <a:pt x="838" y="540"/>
                </a:cubicBezTo>
                <a:cubicBezTo>
                  <a:pt x="922" y="485"/>
                  <a:pt x="922" y="485"/>
                  <a:pt x="922" y="485"/>
                </a:cubicBezTo>
                <a:cubicBezTo>
                  <a:pt x="1005" y="540"/>
                  <a:pt x="1005" y="540"/>
                  <a:pt x="1005" y="540"/>
                </a:cubicBezTo>
                <a:cubicBezTo>
                  <a:pt x="1017" y="548"/>
                  <a:pt x="1031" y="548"/>
                  <a:pt x="1043" y="540"/>
                </a:cubicBezTo>
                <a:cubicBezTo>
                  <a:pt x="1126" y="485"/>
                  <a:pt x="1126" y="485"/>
                  <a:pt x="1126" y="485"/>
                </a:cubicBezTo>
                <a:cubicBezTo>
                  <a:pt x="1210" y="540"/>
                  <a:pt x="1210" y="540"/>
                  <a:pt x="1210" y="540"/>
                </a:cubicBezTo>
                <a:cubicBezTo>
                  <a:pt x="1212" y="542"/>
                  <a:pt x="1215" y="543"/>
                  <a:pt x="1217" y="544"/>
                </a:cubicBezTo>
                <a:cubicBezTo>
                  <a:pt x="1221" y="545"/>
                  <a:pt x="1225" y="546"/>
                  <a:pt x="1229" y="546"/>
                </a:cubicBezTo>
                <a:cubicBezTo>
                  <a:pt x="1229" y="546"/>
                  <a:pt x="1229" y="546"/>
                  <a:pt x="1229" y="546"/>
                </a:cubicBezTo>
                <a:cubicBezTo>
                  <a:pt x="1229" y="546"/>
                  <a:pt x="1229" y="546"/>
                  <a:pt x="1229" y="546"/>
                </a:cubicBezTo>
                <a:cubicBezTo>
                  <a:pt x="1229" y="546"/>
                  <a:pt x="1229" y="546"/>
                  <a:pt x="1229" y="546"/>
                </a:cubicBezTo>
                <a:cubicBezTo>
                  <a:pt x="1233" y="546"/>
                  <a:pt x="1237" y="545"/>
                  <a:pt x="1241" y="544"/>
                </a:cubicBezTo>
                <a:cubicBezTo>
                  <a:pt x="1241" y="543"/>
                  <a:pt x="1242" y="543"/>
                  <a:pt x="1243" y="543"/>
                </a:cubicBezTo>
                <a:cubicBezTo>
                  <a:pt x="1246" y="541"/>
                  <a:pt x="1250" y="539"/>
                  <a:pt x="1252" y="537"/>
                </a:cubicBezTo>
                <a:cubicBezTo>
                  <a:pt x="1253" y="536"/>
                  <a:pt x="1253" y="535"/>
                  <a:pt x="1254" y="535"/>
                </a:cubicBezTo>
                <a:cubicBezTo>
                  <a:pt x="1255" y="534"/>
                  <a:pt x="1256" y="532"/>
                  <a:pt x="1257" y="531"/>
                </a:cubicBezTo>
                <a:cubicBezTo>
                  <a:pt x="1258" y="530"/>
                  <a:pt x="1258" y="529"/>
                  <a:pt x="1258" y="528"/>
                </a:cubicBezTo>
                <a:cubicBezTo>
                  <a:pt x="1260" y="524"/>
                  <a:pt x="1262" y="520"/>
                  <a:pt x="1262" y="515"/>
                </a:cubicBezTo>
                <a:cubicBezTo>
                  <a:pt x="1262" y="514"/>
                  <a:pt x="1263" y="513"/>
                  <a:pt x="1263" y="512"/>
                </a:cubicBezTo>
                <a:cubicBezTo>
                  <a:pt x="1263" y="341"/>
                  <a:pt x="1263" y="341"/>
                  <a:pt x="1263" y="341"/>
                </a:cubicBezTo>
                <a:cubicBezTo>
                  <a:pt x="1946" y="341"/>
                  <a:pt x="1946" y="341"/>
                  <a:pt x="1946" y="341"/>
                </a:cubicBezTo>
                <a:lnTo>
                  <a:pt x="1946" y="19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261" tIns="60631" rIns="121261" bIns="60631"/>
          <a:lstStyle/>
          <a:p>
            <a:pPr defTabSz="914354"/>
            <a:endParaRPr lang="ru-RU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Прямоугольник 3">
            <a:extLst>
              <a:ext uri="{FF2B5EF4-FFF2-40B4-BE49-F238E27FC236}">
                <a16:creationId xmlns:a16="http://schemas.microsoft.com/office/drawing/2014/main" xmlns="" id="{B8D9AE83-AF98-402B-8734-AB8C3F262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7" y="5371971"/>
            <a:ext cx="926167" cy="40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261" tIns="60631" rIns="121261" bIns="6063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354">
              <a:spcBef>
                <a:spcPct val="0"/>
              </a:spcBef>
              <a:buNone/>
            </a:pPr>
            <a:r>
              <a:rPr kumimoji="0" lang="ru-RU" altLang="ru-RU" sz="1867" b="1" dirty="0">
                <a:solidFill>
                  <a:srgbClr val="4F622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КСР+</a:t>
            </a:r>
          </a:p>
        </p:txBody>
      </p:sp>
      <p:sp>
        <p:nvSpPr>
          <p:cNvPr id="55" name="Дуга 54">
            <a:extLst>
              <a:ext uri="{FF2B5EF4-FFF2-40B4-BE49-F238E27FC236}">
                <a16:creationId xmlns:a16="http://schemas.microsoft.com/office/drawing/2014/main" xmlns="" id="{53181B4D-F567-475D-A50A-0CE62D28FB0A}"/>
              </a:ext>
            </a:extLst>
          </p:cNvPr>
          <p:cNvSpPr/>
          <p:nvPr/>
        </p:nvSpPr>
        <p:spPr>
          <a:xfrm rot="5400000">
            <a:off x="5949952" y="2055284"/>
            <a:ext cx="1718733" cy="1718733"/>
          </a:xfrm>
          <a:prstGeom prst="arc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261" tIns="60631" rIns="121261" bIns="60631" anchor="ctr"/>
          <a:lstStyle/>
          <a:p>
            <a:pPr algn="ctr" defTabSz="1211250"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78" name="Прямоугольник 3">
            <a:extLst>
              <a:ext uri="{FF2B5EF4-FFF2-40B4-BE49-F238E27FC236}">
                <a16:creationId xmlns:a16="http://schemas.microsoft.com/office/drawing/2014/main" xmlns="" id="{E4A5506E-5AE5-4D8E-972F-9C9562BBE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3715" y="5051935"/>
            <a:ext cx="1871939" cy="69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261" tIns="60631" rIns="121261" bIns="6063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354">
              <a:spcBef>
                <a:spcPct val="0"/>
              </a:spcBef>
              <a:buNone/>
            </a:pPr>
            <a:r>
              <a:rPr kumimoji="0" lang="ru-RU" altLang="ru-RU" sz="1867" b="1" dirty="0">
                <a:solidFill>
                  <a:srgbClr val="49617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Сертификат </a:t>
            </a:r>
          </a:p>
          <a:p>
            <a:pPr algn="ctr" defTabSz="914354">
              <a:spcBef>
                <a:spcPct val="0"/>
              </a:spcBef>
              <a:buNone/>
            </a:pPr>
            <a:r>
              <a:rPr kumimoji="0" lang="ru-RU" altLang="ru-RU" sz="1867" b="1" dirty="0">
                <a:solidFill>
                  <a:srgbClr val="49617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качества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E4705D-C068-4FBC-8595-2E920DDD0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53" y="2362860"/>
            <a:ext cx="4960970" cy="321399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D07B64A6-4942-4289-A57F-52CC29ED3156}"/>
              </a:ext>
            </a:extLst>
          </p:cNvPr>
          <p:cNvSpPr/>
          <p:nvPr/>
        </p:nvSpPr>
        <p:spPr>
          <a:xfrm>
            <a:off x="714280" y="237448"/>
            <a:ext cx="1611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49617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Тикер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0E829053-08D4-4522-AAAF-880F5DD3E96B}"/>
              </a:ext>
            </a:extLst>
          </p:cNvPr>
          <p:cNvSpPr/>
          <p:nvPr/>
        </p:nvSpPr>
        <p:spPr>
          <a:xfrm>
            <a:off x="829733" y="818889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rtlCol="0" anchor="ctr"/>
          <a:lstStyle/>
          <a:p>
            <a:pPr algn="ctr" defTabSz="1217580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4100" name="Picture 4" descr="Интерактивный помощник">
            <a:extLst>
              <a:ext uri="{FF2B5EF4-FFF2-40B4-BE49-F238E27FC236}">
                <a16:creationId xmlns:a16="http://schemas.microsoft.com/office/drawing/2014/main" xmlns="" id="{38FDC387-45AA-4EEC-871E-CB855660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10" y="5483546"/>
            <a:ext cx="3235550" cy="132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6A68AC53-9581-4F8A-8BD2-E4C9F9F5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773" y="2705588"/>
            <a:ext cx="1129327" cy="7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8566DB1A-B128-4A63-A997-4CC6AB12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17" y="3477488"/>
            <a:ext cx="713638" cy="7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3">
            <a:extLst>
              <a:ext uri="{FF2B5EF4-FFF2-40B4-BE49-F238E27FC236}">
                <a16:creationId xmlns:a16="http://schemas.microsoft.com/office/drawing/2014/main" xmlns="" id="{00ADE4AD-7B0E-4E27-98B3-31A836A25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575" y="4902748"/>
            <a:ext cx="2716721" cy="4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261" tIns="60631" rIns="121261" bIns="6063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354">
              <a:spcBef>
                <a:spcPct val="0"/>
              </a:spcBef>
              <a:buNone/>
            </a:pPr>
            <a:r>
              <a:rPr kumimoji="0" lang="ru-RU" altLang="ru-RU" sz="2400" b="1" dirty="0">
                <a:solidFill>
                  <a:srgbClr val="49617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Аккредитовано</a:t>
            </a:r>
          </a:p>
        </p:txBody>
      </p:sp>
      <p:pic>
        <p:nvPicPr>
          <p:cNvPr id="3" name="Рисунок 2" descr="Маркеры-галочки">
            <a:extLst>
              <a:ext uri="{FF2B5EF4-FFF2-40B4-BE49-F238E27FC236}">
                <a16:creationId xmlns:a16="http://schemas.microsoft.com/office/drawing/2014/main" xmlns="" id="{6DB853DC-F08E-4A79-98AC-C8C4713DE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32949" y="5105400"/>
            <a:ext cx="1558404" cy="1558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9FBD8DC-BF8F-4B64-BE56-DC7505243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83" y="1877555"/>
            <a:ext cx="1082014" cy="1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8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44" grpId="0" animBg="1"/>
      <p:bldP spid="43" grpId="0" animBg="1"/>
      <p:bldP spid="41" grpId="0" animBg="1"/>
      <p:bldP spid="114696" grpId="0"/>
      <p:bldP spid="42" grpId="0" animBg="1"/>
      <p:bldP spid="114701" grpId="0"/>
      <p:bldP spid="114702" grpId="0"/>
      <p:bldP spid="114708" grpId="0"/>
      <p:bldP spid="58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D2B709-764D-ED4C-B0F6-8F86A6379E5D}"/>
              </a:ext>
            </a:extLst>
          </p:cNvPr>
          <p:cNvSpPr/>
          <p:nvPr/>
        </p:nvSpPr>
        <p:spPr>
          <a:xfrm>
            <a:off x="0" y="3"/>
            <a:ext cx="12192000" cy="86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718" rIns="91378" bIns="45718" rtlCol="0" anchor="ctr"/>
          <a:lstStyle/>
          <a:p>
            <a:pPr algn="ctr" defTabSz="913674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5C378F-ACFD-4A86-634A-1293C590A6F8}"/>
              </a:ext>
            </a:extLst>
          </p:cNvPr>
          <p:cNvSpPr txBox="1"/>
          <p:nvPr/>
        </p:nvSpPr>
        <p:spPr>
          <a:xfrm>
            <a:off x="0" y="99538"/>
            <a:ext cx="12192000" cy="707884"/>
          </a:xfrm>
          <a:prstGeom prst="rect">
            <a:avLst/>
          </a:prstGeom>
          <a:noFill/>
        </p:spPr>
        <p:txBody>
          <a:bodyPr wrap="square" lIns="91378" tIns="45718" rIns="91378" bIns="45718">
            <a:spAutoFit/>
          </a:bodyPr>
          <a:lstStyle/>
          <a:p>
            <a:pPr algn="ctr" defTabSz="913674"/>
            <a:r>
              <a:rPr lang="ru-RU" sz="4000" b="1" dirty="0">
                <a:solidFill>
                  <a:prstClr val="white"/>
                </a:solidFill>
                <a:latin typeface="Calibri"/>
              </a:rPr>
              <a:t>1. Оптимизация бюджетных расходов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E5A943-2A2C-1FC8-F5D0-CBA0A0C2C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" y="179437"/>
            <a:ext cx="714375" cy="4476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C19AEF-64F6-4C0D-A58B-31CA819C094F}"/>
              </a:ext>
            </a:extLst>
          </p:cNvPr>
          <p:cNvSpPr txBox="1"/>
          <p:nvPr/>
        </p:nvSpPr>
        <p:spPr>
          <a:xfrm>
            <a:off x="115877" y="4881835"/>
            <a:ext cx="6163295" cy="156966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sz="3200" dirty="0"/>
              <a:t>Продукты питания</a:t>
            </a:r>
          </a:p>
          <a:p>
            <a:endParaRPr lang="ru-RU" sz="3200" dirty="0"/>
          </a:p>
          <a:p>
            <a:r>
              <a:rPr lang="ru-RU" sz="3200" dirty="0"/>
              <a:t>Строительные материалы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DFA7A2E-4277-4C3B-A737-18820015BF79}"/>
              </a:ext>
            </a:extLst>
          </p:cNvPr>
          <p:cNvSpPr txBox="1"/>
          <p:nvPr/>
        </p:nvSpPr>
        <p:spPr>
          <a:xfrm>
            <a:off x="6279163" y="4881835"/>
            <a:ext cx="6187044" cy="1569660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r>
              <a:rPr lang="ru-RU" sz="3200" dirty="0"/>
              <a:t>Медицинские товары</a:t>
            </a:r>
          </a:p>
          <a:p>
            <a:endParaRPr lang="ru-RU" sz="3200" dirty="0"/>
          </a:p>
          <a:p>
            <a:r>
              <a:rPr lang="ru-RU" sz="3200" dirty="0"/>
              <a:t>Прочие товары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425064F-CAD7-4776-8EC9-9217E3F3AB3C}"/>
              </a:ext>
            </a:extLst>
          </p:cNvPr>
          <p:cNvSpPr txBox="1"/>
          <p:nvPr/>
        </p:nvSpPr>
        <p:spPr>
          <a:xfrm>
            <a:off x="4690836" y="4862329"/>
            <a:ext cx="1588325" cy="646331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EC37F00-A693-475F-86E7-D4B8716621D5}"/>
              </a:ext>
            </a:extLst>
          </p:cNvPr>
          <p:cNvSpPr txBox="1"/>
          <p:nvPr/>
        </p:nvSpPr>
        <p:spPr>
          <a:xfrm>
            <a:off x="4690840" y="5824673"/>
            <a:ext cx="1588325" cy="646331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339B95-4911-4864-9D0D-0A9A533C9110}"/>
              </a:ext>
            </a:extLst>
          </p:cNvPr>
          <p:cNvSpPr txBox="1"/>
          <p:nvPr/>
        </p:nvSpPr>
        <p:spPr>
          <a:xfrm>
            <a:off x="10225232" y="5824673"/>
            <a:ext cx="1588325" cy="646331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E493EFF-F742-4CA0-BAB8-BA89BB79A7DD}"/>
              </a:ext>
            </a:extLst>
          </p:cNvPr>
          <p:cNvSpPr txBox="1"/>
          <p:nvPr/>
        </p:nvSpPr>
        <p:spPr>
          <a:xfrm>
            <a:off x="10225232" y="4862329"/>
            <a:ext cx="1588325" cy="646331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0AB4A3A8-189B-4B82-9B91-BF4100446E49}"/>
              </a:ext>
            </a:extLst>
          </p:cNvPr>
          <p:cNvCxnSpPr>
            <a:cxnSpLocks/>
            <a:stCxn id="21" idx="1"/>
          </p:cNvCxnSpPr>
          <p:nvPr/>
        </p:nvCxnSpPr>
        <p:spPr>
          <a:xfrm flipV="1">
            <a:off x="115868" y="5652373"/>
            <a:ext cx="11428432" cy="1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AD718EF-9A32-41D3-80CB-E1766EAC8789}"/>
              </a:ext>
            </a:extLst>
          </p:cNvPr>
          <p:cNvCxnSpPr/>
          <p:nvPr/>
        </p:nvCxnSpPr>
        <p:spPr>
          <a:xfrm>
            <a:off x="6016336" y="5011261"/>
            <a:ext cx="0" cy="1282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988C33B-27E8-4179-B304-4B120F1FC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2300" b="7334"/>
          <a:stretch/>
        </p:blipFill>
        <p:spPr bwMode="auto">
          <a:xfrm>
            <a:off x="7325262" y="1967269"/>
            <a:ext cx="3694132" cy="24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EB6CD73-F8AC-42D1-B997-7B0FBF8A30B7}"/>
              </a:ext>
            </a:extLst>
          </p:cNvPr>
          <p:cNvSpPr/>
          <p:nvPr/>
        </p:nvSpPr>
        <p:spPr>
          <a:xfrm>
            <a:off x="10238" y="878584"/>
            <a:ext cx="10214994" cy="830993"/>
          </a:xfrm>
          <a:prstGeom prst="rect">
            <a:avLst/>
          </a:prstGeom>
        </p:spPr>
        <p:txBody>
          <a:bodyPr wrap="square" lIns="90934" tIns="45718" rIns="90934" bIns="45718">
            <a:spAutoFit/>
          </a:bodyPr>
          <a:lstStyle/>
          <a:p>
            <a:pPr defTabSz="908597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Татарстан </a:t>
            </a:r>
          </a:p>
          <a:p>
            <a:pPr defTabSz="908597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(на примере ресурса РМЦ «Биржевая площадка)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2024 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2938610-F437-498F-AD01-CD9AE42642B7}"/>
              </a:ext>
            </a:extLst>
          </p:cNvPr>
          <p:cNvSpPr/>
          <p:nvPr/>
        </p:nvSpPr>
        <p:spPr>
          <a:xfrm>
            <a:off x="115868" y="1245560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72" tIns="60736" rIns="121472" bIns="60736" rtlCol="0" anchor="ctr"/>
          <a:lstStyle/>
          <a:p>
            <a:pPr algn="ctr" defTabSz="1213590"/>
            <a:endParaRPr lang="ru-RU" sz="25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881FA2-1CBF-4F28-8B0D-F8F4395B9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73" y="1756835"/>
            <a:ext cx="6327824" cy="31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1907" y="0"/>
            <a:ext cx="6827304" cy="6858000"/>
          </a:xfrm>
          <a:prstGeom prst="rect">
            <a:avLst/>
          </a:prstGeom>
          <a:solidFill>
            <a:srgbClr val="F2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algn="ctr" defTabSz="911227"/>
            <a:endParaRPr lang="ru-RU" sz="1867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7257" y="871249"/>
            <a:ext cx="5961363" cy="830995"/>
          </a:xfrm>
          <a:prstGeom prst="rect">
            <a:avLst/>
          </a:prstGeom>
        </p:spPr>
        <p:txBody>
          <a:bodyPr wrap="square" lIns="91163" tIns="45719" rIns="91163" bIns="45719">
            <a:spAutoFit/>
          </a:bodyPr>
          <a:lstStyle/>
          <a:p>
            <a:pPr defTabSz="911227"/>
            <a:r>
              <a:rPr lang="ru-RU" sz="16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Поставщики формируют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предложения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о поставке товаров/услуг в каталог предложений</a:t>
            </a:r>
          </a:p>
          <a:p>
            <a:pPr defTabSz="911227"/>
            <a:r>
              <a:rPr lang="ru-RU" sz="1600" b="1" dirty="0">
                <a:solidFill>
                  <a:srgbClr val="088E45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Это позволяет продвинуть местных товаропроизводителей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13476" y="2444933"/>
            <a:ext cx="2219877" cy="318098"/>
          </a:xfrm>
          <a:prstGeom prst="rect">
            <a:avLst/>
          </a:prstGeom>
          <a:noFill/>
        </p:spPr>
        <p:txBody>
          <a:bodyPr wrap="square" lIns="91163" tIns="45719" rIns="91163" bIns="45719">
            <a:spAutoFit/>
          </a:bodyPr>
          <a:lstStyle/>
          <a:p>
            <a:pPr algn="ctr" defTabSz="911227"/>
            <a:r>
              <a:rPr lang="ru-RU" sz="1467" dirty="0">
                <a:solidFill>
                  <a:srgbClr val="088E45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Отображается на сайте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6F1FD050-6A3B-4941-B354-86A724D87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40" y="2138539"/>
            <a:ext cx="5149309" cy="47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" t="7059" r="793" b="11124"/>
          <a:stretch/>
        </p:blipFill>
        <p:spPr>
          <a:xfrm>
            <a:off x="10268148" y="4235759"/>
            <a:ext cx="1371600" cy="844551"/>
          </a:xfrm>
          <a:custGeom>
            <a:avLst/>
            <a:gdLst>
              <a:gd name="connsiteX0" fmla="*/ 51864 w 1371600"/>
              <a:gd name="connsiteY0" fmla="*/ 0 h 844550"/>
              <a:gd name="connsiteX1" fmla="*/ 1319736 w 1371600"/>
              <a:gd name="connsiteY1" fmla="*/ 0 h 844550"/>
              <a:gd name="connsiteX2" fmla="*/ 1371600 w 1371600"/>
              <a:gd name="connsiteY2" fmla="*/ 51864 h 844550"/>
              <a:gd name="connsiteX3" fmla="*/ 1371600 w 1371600"/>
              <a:gd name="connsiteY3" fmla="*/ 792686 h 844550"/>
              <a:gd name="connsiteX4" fmla="*/ 1319736 w 1371600"/>
              <a:gd name="connsiteY4" fmla="*/ 844550 h 844550"/>
              <a:gd name="connsiteX5" fmla="*/ 51864 w 1371600"/>
              <a:gd name="connsiteY5" fmla="*/ 844550 h 844550"/>
              <a:gd name="connsiteX6" fmla="*/ 0 w 1371600"/>
              <a:gd name="connsiteY6" fmla="*/ 792686 h 844550"/>
              <a:gd name="connsiteX7" fmla="*/ 0 w 1371600"/>
              <a:gd name="connsiteY7" fmla="*/ 51864 h 844550"/>
              <a:gd name="connsiteX8" fmla="*/ 51864 w 1371600"/>
              <a:gd name="connsiteY8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844550">
                <a:moveTo>
                  <a:pt x="51864" y="0"/>
                </a:moveTo>
                <a:lnTo>
                  <a:pt x="1319736" y="0"/>
                </a:lnTo>
                <a:cubicBezTo>
                  <a:pt x="1348380" y="0"/>
                  <a:pt x="1371600" y="23220"/>
                  <a:pt x="1371600" y="51864"/>
                </a:cubicBezTo>
                <a:lnTo>
                  <a:pt x="1371600" y="792686"/>
                </a:lnTo>
                <a:cubicBezTo>
                  <a:pt x="1371600" y="821330"/>
                  <a:pt x="1348380" y="844550"/>
                  <a:pt x="1319736" y="844550"/>
                </a:cubicBezTo>
                <a:lnTo>
                  <a:pt x="51864" y="844550"/>
                </a:lnTo>
                <a:cubicBezTo>
                  <a:pt x="23220" y="844550"/>
                  <a:pt x="0" y="821330"/>
                  <a:pt x="0" y="792686"/>
                </a:cubicBezTo>
                <a:lnTo>
                  <a:pt x="0" y="51864"/>
                </a:lnTo>
                <a:cubicBezTo>
                  <a:pt x="0" y="23220"/>
                  <a:pt x="23220" y="0"/>
                  <a:pt x="51864" y="0"/>
                </a:cubicBezTo>
                <a:close/>
              </a:path>
            </a:pathLst>
          </a:cu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8781978" y="3898533"/>
            <a:ext cx="1341260" cy="36614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defTabSz="911227"/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Печатная продукция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9451" r="4471" b="6750"/>
          <a:stretch>
            <a:fillRect/>
          </a:stretch>
        </p:blipFill>
        <p:spPr>
          <a:xfrm>
            <a:off x="10268148" y="2950395"/>
            <a:ext cx="1371600" cy="844551"/>
          </a:xfrm>
          <a:custGeom>
            <a:avLst/>
            <a:gdLst>
              <a:gd name="connsiteX0" fmla="*/ 51864 w 1371600"/>
              <a:gd name="connsiteY0" fmla="*/ 0 h 844550"/>
              <a:gd name="connsiteX1" fmla="*/ 1319736 w 1371600"/>
              <a:gd name="connsiteY1" fmla="*/ 0 h 844550"/>
              <a:gd name="connsiteX2" fmla="*/ 1371600 w 1371600"/>
              <a:gd name="connsiteY2" fmla="*/ 51864 h 844550"/>
              <a:gd name="connsiteX3" fmla="*/ 1371600 w 1371600"/>
              <a:gd name="connsiteY3" fmla="*/ 792686 h 844550"/>
              <a:gd name="connsiteX4" fmla="*/ 1319736 w 1371600"/>
              <a:gd name="connsiteY4" fmla="*/ 844550 h 844550"/>
              <a:gd name="connsiteX5" fmla="*/ 51864 w 1371600"/>
              <a:gd name="connsiteY5" fmla="*/ 844550 h 844550"/>
              <a:gd name="connsiteX6" fmla="*/ 0 w 1371600"/>
              <a:gd name="connsiteY6" fmla="*/ 792686 h 844550"/>
              <a:gd name="connsiteX7" fmla="*/ 0 w 1371600"/>
              <a:gd name="connsiteY7" fmla="*/ 51864 h 844550"/>
              <a:gd name="connsiteX8" fmla="*/ 51864 w 1371600"/>
              <a:gd name="connsiteY8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844550">
                <a:moveTo>
                  <a:pt x="51864" y="0"/>
                </a:moveTo>
                <a:lnTo>
                  <a:pt x="1319736" y="0"/>
                </a:lnTo>
                <a:cubicBezTo>
                  <a:pt x="1348380" y="0"/>
                  <a:pt x="1371600" y="23220"/>
                  <a:pt x="1371600" y="51864"/>
                </a:cubicBezTo>
                <a:lnTo>
                  <a:pt x="1371600" y="792686"/>
                </a:lnTo>
                <a:cubicBezTo>
                  <a:pt x="1371600" y="821330"/>
                  <a:pt x="1348380" y="844550"/>
                  <a:pt x="1319736" y="844550"/>
                </a:cubicBezTo>
                <a:lnTo>
                  <a:pt x="51864" y="844550"/>
                </a:lnTo>
                <a:cubicBezTo>
                  <a:pt x="23220" y="844550"/>
                  <a:pt x="0" y="821330"/>
                  <a:pt x="0" y="792686"/>
                </a:cubicBezTo>
                <a:lnTo>
                  <a:pt x="0" y="51864"/>
                </a:lnTo>
                <a:cubicBezTo>
                  <a:pt x="0" y="23220"/>
                  <a:pt x="23220" y="0"/>
                  <a:pt x="51864" y="0"/>
                </a:cubicBezTo>
                <a:close/>
              </a:path>
            </a:pathLst>
          </a:cu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2986" r="1562" b="3684"/>
          <a:stretch>
            <a:fillRect/>
          </a:stretch>
        </p:blipFill>
        <p:spPr>
          <a:xfrm>
            <a:off x="8829775" y="2950395"/>
            <a:ext cx="1371600" cy="844551"/>
          </a:xfrm>
          <a:custGeom>
            <a:avLst/>
            <a:gdLst>
              <a:gd name="connsiteX0" fmla="*/ 51864 w 1371600"/>
              <a:gd name="connsiteY0" fmla="*/ 0 h 844550"/>
              <a:gd name="connsiteX1" fmla="*/ 1319736 w 1371600"/>
              <a:gd name="connsiteY1" fmla="*/ 0 h 844550"/>
              <a:gd name="connsiteX2" fmla="*/ 1371600 w 1371600"/>
              <a:gd name="connsiteY2" fmla="*/ 51864 h 844550"/>
              <a:gd name="connsiteX3" fmla="*/ 1371600 w 1371600"/>
              <a:gd name="connsiteY3" fmla="*/ 792686 h 844550"/>
              <a:gd name="connsiteX4" fmla="*/ 1319736 w 1371600"/>
              <a:gd name="connsiteY4" fmla="*/ 844550 h 844550"/>
              <a:gd name="connsiteX5" fmla="*/ 51864 w 1371600"/>
              <a:gd name="connsiteY5" fmla="*/ 844550 h 844550"/>
              <a:gd name="connsiteX6" fmla="*/ 0 w 1371600"/>
              <a:gd name="connsiteY6" fmla="*/ 792686 h 844550"/>
              <a:gd name="connsiteX7" fmla="*/ 0 w 1371600"/>
              <a:gd name="connsiteY7" fmla="*/ 51864 h 844550"/>
              <a:gd name="connsiteX8" fmla="*/ 51864 w 1371600"/>
              <a:gd name="connsiteY8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844550">
                <a:moveTo>
                  <a:pt x="51864" y="0"/>
                </a:moveTo>
                <a:lnTo>
                  <a:pt x="1319736" y="0"/>
                </a:lnTo>
                <a:cubicBezTo>
                  <a:pt x="1348380" y="0"/>
                  <a:pt x="1371600" y="23220"/>
                  <a:pt x="1371600" y="51864"/>
                </a:cubicBezTo>
                <a:lnTo>
                  <a:pt x="1371600" y="792686"/>
                </a:lnTo>
                <a:cubicBezTo>
                  <a:pt x="1371600" y="821330"/>
                  <a:pt x="1348380" y="844550"/>
                  <a:pt x="1319736" y="844550"/>
                </a:cubicBezTo>
                <a:lnTo>
                  <a:pt x="51864" y="844550"/>
                </a:lnTo>
                <a:cubicBezTo>
                  <a:pt x="23220" y="844550"/>
                  <a:pt x="0" y="821330"/>
                  <a:pt x="0" y="792686"/>
                </a:cubicBezTo>
                <a:lnTo>
                  <a:pt x="0" y="51864"/>
                </a:lnTo>
                <a:cubicBezTo>
                  <a:pt x="0" y="23220"/>
                  <a:pt x="23220" y="0"/>
                  <a:pt x="51864" y="0"/>
                </a:cubicBezTo>
                <a:close/>
              </a:path>
            </a:pathLst>
          </a:cu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2809" r="9038" b="3809"/>
          <a:stretch>
            <a:fillRect/>
          </a:stretch>
        </p:blipFill>
        <p:spPr>
          <a:xfrm>
            <a:off x="7391400" y="2950395"/>
            <a:ext cx="1371600" cy="844551"/>
          </a:xfrm>
          <a:custGeom>
            <a:avLst/>
            <a:gdLst>
              <a:gd name="connsiteX0" fmla="*/ 51864 w 1371600"/>
              <a:gd name="connsiteY0" fmla="*/ 0 h 844550"/>
              <a:gd name="connsiteX1" fmla="*/ 1319736 w 1371600"/>
              <a:gd name="connsiteY1" fmla="*/ 0 h 844550"/>
              <a:gd name="connsiteX2" fmla="*/ 1371600 w 1371600"/>
              <a:gd name="connsiteY2" fmla="*/ 51864 h 844550"/>
              <a:gd name="connsiteX3" fmla="*/ 1371600 w 1371600"/>
              <a:gd name="connsiteY3" fmla="*/ 792686 h 844550"/>
              <a:gd name="connsiteX4" fmla="*/ 1319736 w 1371600"/>
              <a:gd name="connsiteY4" fmla="*/ 844550 h 844550"/>
              <a:gd name="connsiteX5" fmla="*/ 51864 w 1371600"/>
              <a:gd name="connsiteY5" fmla="*/ 844550 h 844550"/>
              <a:gd name="connsiteX6" fmla="*/ 0 w 1371600"/>
              <a:gd name="connsiteY6" fmla="*/ 792686 h 844550"/>
              <a:gd name="connsiteX7" fmla="*/ 0 w 1371600"/>
              <a:gd name="connsiteY7" fmla="*/ 51864 h 844550"/>
              <a:gd name="connsiteX8" fmla="*/ 51864 w 1371600"/>
              <a:gd name="connsiteY8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844550">
                <a:moveTo>
                  <a:pt x="51864" y="0"/>
                </a:moveTo>
                <a:lnTo>
                  <a:pt x="1319736" y="0"/>
                </a:lnTo>
                <a:cubicBezTo>
                  <a:pt x="1348380" y="0"/>
                  <a:pt x="1371600" y="23220"/>
                  <a:pt x="1371600" y="51864"/>
                </a:cubicBezTo>
                <a:lnTo>
                  <a:pt x="1371600" y="792686"/>
                </a:lnTo>
                <a:cubicBezTo>
                  <a:pt x="1371600" y="821330"/>
                  <a:pt x="1348380" y="844550"/>
                  <a:pt x="1319736" y="844550"/>
                </a:cubicBezTo>
                <a:lnTo>
                  <a:pt x="51864" y="844550"/>
                </a:lnTo>
                <a:cubicBezTo>
                  <a:pt x="23220" y="844550"/>
                  <a:pt x="0" y="821330"/>
                  <a:pt x="0" y="792686"/>
                </a:cubicBezTo>
                <a:lnTo>
                  <a:pt x="0" y="51864"/>
                </a:lnTo>
                <a:cubicBezTo>
                  <a:pt x="0" y="23220"/>
                  <a:pt x="23220" y="0"/>
                  <a:pt x="51864" y="0"/>
                </a:cubicBezTo>
                <a:close/>
              </a:path>
            </a:pathLst>
          </a:cu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7333185" y="2444752"/>
            <a:ext cx="3322115" cy="191477"/>
          </a:xfrm>
          <a:prstGeom prst="roundRect">
            <a:avLst>
              <a:gd name="adj" fmla="val 0"/>
            </a:avLst>
          </a:prstGeom>
          <a:solidFill>
            <a:srgbClr val="108C55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algn="ctr" defTabSz="911227"/>
            <a:endParaRPr lang="ru-RU" sz="16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407732" y="2418478"/>
            <a:ext cx="2313168" cy="256543"/>
          </a:xfrm>
          <a:prstGeom prst="rect">
            <a:avLst/>
          </a:prstGeom>
        </p:spPr>
        <p:txBody>
          <a:bodyPr wrap="square" lIns="91163" tIns="45719" rIns="91163" bIns="45719">
            <a:spAutoFit/>
          </a:bodyPr>
          <a:lstStyle/>
          <a:p>
            <a:pPr defTabSz="911227"/>
            <a:r>
              <a:rPr lang="ru-RU" sz="1067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Каталог предложений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2054" r="1585" b="6897"/>
          <a:stretch>
            <a:fillRect/>
          </a:stretch>
        </p:blipFill>
        <p:spPr>
          <a:xfrm>
            <a:off x="7391400" y="4235759"/>
            <a:ext cx="1371600" cy="844551"/>
          </a:xfrm>
          <a:custGeom>
            <a:avLst/>
            <a:gdLst>
              <a:gd name="connsiteX0" fmla="*/ 51864 w 1371600"/>
              <a:gd name="connsiteY0" fmla="*/ 0 h 844550"/>
              <a:gd name="connsiteX1" fmla="*/ 1319736 w 1371600"/>
              <a:gd name="connsiteY1" fmla="*/ 0 h 844550"/>
              <a:gd name="connsiteX2" fmla="*/ 1371600 w 1371600"/>
              <a:gd name="connsiteY2" fmla="*/ 51864 h 844550"/>
              <a:gd name="connsiteX3" fmla="*/ 1371600 w 1371600"/>
              <a:gd name="connsiteY3" fmla="*/ 792686 h 844550"/>
              <a:gd name="connsiteX4" fmla="*/ 1319736 w 1371600"/>
              <a:gd name="connsiteY4" fmla="*/ 844550 h 844550"/>
              <a:gd name="connsiteX5" fmla="*/ 51864 w 1371600"/>
              <a:gd name="connsiteY5" fmla="*/ 844550 h 844550"/>
              <a:gd name="connsiteX6" fmla="*/ 0 w 1371600"/>
              <a:gd name="connsiteY6" fmla="*/ 792686 h 844550"/>
              <a:gd name="connsiteX7" fmla="*/ 0 w 1371600"/>
              <a:gd name="connsiteY7" fmla="*/ 51864 h 844550"/>
              <a:gd name="connsiteX8" fmla="*/ 51864 w 1371600"/>
              <a:gd name="connsiteY8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844550">
                <a:moveTo>
                  <a:pt x="51864" y="0"/>
                </a:moveTo>
                <a:lnTo>
                  <a:pt x="1319736" y="0"/>
                </a:lnTo>
                <a:cubicBezTo>
                  <a:pt x="1348380" y="0"/>
                  <a:pt x="1371600" y="23220"/>
                  <a:pt x="1371600" y="51864"/>
                </a:cubicBezTo>
                <a:lnTo>
                  <a:pt x="1371600" y="792686"/>
                </a:lnTo>
                <a:cubicBezTo>
                  <a:pt x="1371600" y="821330"/>
                  <a:pt x="1348380" y="844550"/>
                  <a:pt x="1319736" y="844550"/>
                </a:cubicBezTo>
                <a:lnTo>
                  <a:pt x="51864" y="844550"/>
                </a:lnTo>
                <a:cubicBezTo>
                  <a:pt x="23220" y="844550"/>
                  <a:pt x="0" y="821330"/>
                  <a:pt x="0" y="792686"/>
                </a:cubicBezTo>
                <a:lnTo>
                  <a:pt x="0" y="51864"/>
                </a:lnTo>
                <a:cubicBezTo>
                  <a:pt x="0" y="23220"/>
                  <a:pt x="23220" y="0"/>
                  <a:pt x="51864" y="0"/>
                </a:cubicBezTo>
                <a:close/>
              </a:path>
            </a:pathLst>
          </a:cu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7340150" y="3898533"/>
            <a:ext cx="1586900" cy="36614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defTabSz="911227"/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Строительные</a:t>
            </a:r>
            <a:r>
              <a:rPr lang="en-US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82163" y="2661712"/>
            <a:ext cx="1438983" cy="24476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defTabSz="911227"/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Комбикорм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340149" y="2661712"/>
            <a:ext cx="1349987" cy="24476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defTabSz="911227"/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Продукты питания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201236" y="2661712"/>
            <a:ext cx="1371600" cy="24476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defTabSz="911227"/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Растения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1" t="2822" r="3924" b="3365"/>
          <a:stretch/>
        </p:blipFill>
        <p:spPr>
          <a:xfrm>
            <a:off x="8829775" y="4235759"/>
            <a:ext cx="1371600" cy="844551"/>
          </a:xfrm>
          <a:custGeom>
            <a:avLst/>
            <a:gdLst>
              <a:gd name="connsiteX0" fmla="*/ 51864 w 1371600"/>
              <a:gd name="connsiteY0" fmla="*/ 0 h 844550"/>
              <a:gd name="connsiteX1" fmla="*/ 1319736 w 1371600"/>
              <a:gd name="connsiteY1" fmla="*/ 0 h 844550"/>
              <a:gd name="connsiteX2" fmla="*/ 1371600 w 1371600"/>
              <a:gd name="connsiteY2" fmla="*/ 51864 h 844550"/>
              <a:gd name="connsiteX3" fmla="*/ 1371600 w 1371600"/>
              <a:gd name="connsiteY3" fmla="*/ 792686 h 844550"/>
              <a:gd name="connsiteX4" fmla="*/ 1319736 w 1371600"/>
              <a:gd name="connsiteY4" fmla="*/ 844550 h 844550"/>
              <a:gd name="connsiteX5" fmla="*/ 51864 w 1371600"/>
              <a:gd name="connsiteY5" fmla="*/ 844550 h 844550"/>
              <a:gd name="connsiteX6" fmla="*/ 0 w 1371600"/>
              <a:gd name="connsiteY6" fmla="*/ 792686 h 844550"/>
              <a:gd name="connsiteX7" fmla="*/ 0 w 1371600"/>
              <a:gd name="connsiteY7" fmla="*/ 51864 h 844550"/>
              <a:gd name="connsiteX8" fmla="*/ 51864 w 1371600"/>
              <a:gd name="connsiteY8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844550">
                <a:moveTo>
                  <a:pt x="51864" y="0"/>
                </a:moveTo>
                <a:lnTo>
                  <a:pt x="1319736" y="0"/>
                </a:lnTo>
                <a:cubicBezTo>
                  <a:pt x="1348380" y="0"/>
                  <a:pt x="1371600" y="23220"/>
                  <a:pt x="1371600" y="51864"/>
                </a:cubicBezTo>
                <a:lnTo>
                  <a:pt x="1371600" y="792686"/>
                </a:lnTo>
                <a:cubicBezTo>
                  <a:pt x="1371600" y="821330"/>
                  <a:pt x="1348380" y="844550"/>
                  <a:pt x="1319736" y="844550"/>
                </a:cubicBezTo>
                <a:lnTo>
                  <a:pt x="51864" y="844550"/>
                </a:lnTo>
                <a:cubicBezTo>
                  <a:pt x="23220" y="844550"/>
                  <a:pt x="0" y="821330"/>
                  <a:pt x="0" y="792686"/>
                </a:cubicBezTo>
                <a:lnTo>
                  <a:pt x="0" y="51864"/>
                </a:lnTo>
                <a:cubicBezTo>
                  <a:pt x="0" y="23220"/>
                  <a:pt x="23220" y="0"/>
                  <a:pt x="51864" y="0"/>
                </a:cubicBezTo>
                <a:close/>
              </a:path>
            </a:pathLst>
          </a:cu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10201239" y="3898533"/>
            <a:ext cx="1341260" cy="36614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719" rIns="91163" bIns="45719" rtlCol="0" anchor="ctr"/>
          <a:lstStyle/>
          <a:p>
            <a:pPr defTabSz="911227"/>
            <a:r>
              <a:rPr lang="ru-RU" sz="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Транспорт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426928" y="2736159"/>
            <a:ext cx="2392973" cy="0"/>
          </a:xfrm>
          <a:prstGeom prst="straightConnector1">
            <a:avLst/>
          </a:prstGeom>
          <a:ln w="28575" cap="rnd">
            <a:solidFill>
              <a:schemeClr val="bg2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48400" y="1616124"/>
            <a:ext cx="2807004" cy="666975"/>
          </a:xfrm>
          <a:prstGeom prst="rect">
            <a:avLst/>
          </a:prstGeom>
        </p:spPr>
        <p:txBody>
          <a:bodyPr wrap="none" lIns="91163" tIns="45719" rIns="91163" bIns="45719">
            <a:spAutoFit/>
          </a:bodyPr>
          <a:lstStyle/>
          <a:p>
            <a:pPr algn="ctr" defTabSz="911227"/>
            <a:r>
              <a:rPr lang="ru-RU" sz="1867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РЕСПУБЛИКАНСКИЙ </a:t>
            </a:r>
            <a:r>
              <a:rPr lang="en-US" sz="1867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867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867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МАРКЕТИНГОВЫЙ ЦЕНТР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57F18F6-D45B-41F5-B309-A8780B535AAA}"/>
              </a:ext>
            </a:extLst>
          </p:cNvPr>
          <p:cNvSpPr/>
          <p:nvPr/>
        </p:nvSpPr>
        <p:spPr>
          <a:xfrm>
            <a:off x="169959" y="2934993"/>
            <a:ext cx="6364988" cy="3539428"/>
          </a:xfrm>
          <a:prstGeom prst="rect">
            <a:avLst/>
          </a:prstGeom>
        </p:spPr>
        <p:txBody>
          <a:bodyPr wrap="square" lIns="91163" tIns="45719" rIns="91163" bIns="45719">
            <a:spAutoFit/>
          </a:bodyPr>
          <a:lstStyle/>
          <a:p>
            <a:pPr algn="ctr" defTabSz="911227"/>
            <a:r>
              <a:rPr lang="ru-RU" sz="3200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В каталоге предложений в ресурсах РМЦ опубликовано  </a:t>
            </a:r>
          </a:p>
          <a:p>
            <a:pPr algn="ctr" defTabSz="911227"/>
            <a:r>
              <a:rPr lang="ru-RU" sz="9600" b="1" dirty="0">
                <a:solidFill>
                  <a:srgbClr val="C0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542</a:t>
            </a:r>
            <a:r>
              <a:rPr lang="en-US" sz="9600" b="1" dirty="0">
                <a:solidFill>
                  <a:srgbClr val="C0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9600" b="1" dirty="0">
                <a:solidFill>
                  <a:srgbClr val="C0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888</a:t>
            </a:r>
            <a:endParaRPr lang="en-US" sz="9600" b="1" dirty="0">
              <a:solidFill>
                <a:srgbClr val="C00000"/>
              </a:solidFill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11227"/>
            <a:r>
              <a:rPr lang="ru-RU" sz="3200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предложения о поставке продукции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46BA0243-9FCF-46BE-B7A8-F6F4E058D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899" y="8030"/>
            <a:ext cx="2830287" cy="1694399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064DD6BB-C003-4360-9CEC-6792908D342A}"/>
              </a:ext>
            </a:extLst>
          </p:cNvPr>
          <p:cNvSpPr/>
          <p:nvPr/>
        </p:nvSpPr>
        <p:spPr>
          <a:xfrm>
            <a:off x="727285" y="234397"/>
            <a:ext cx="6156405" cy="646329"/>
          </a:xfrm>
          <a:prstGeom prst="rect">
            <a:avLst/>
          </a:prstGeom>
        </p:spPr>
        <p:txBody>
          <a:bodyPr wrap="none" lIns="90920" tIns="45719" rIns="90920" bIns="45719">
            <a:spAutoFit/>
          </a:bodyPr>
          <a:lstStyle/>
          <a:p>
            <a:pPr defTabSz="908484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Каталог предложений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8947B4F5-8F90-4726-87DB-E71858B002F5}"/>
              </a:ext>
            </a:extLst>
          </p:cNvPr>
          <p:cNvSpPr/>
          <p:nvPr/>
        </p:nvSpPr>
        <p:spPr>
          <a:xfrm>
            <a:off x="829733" y="819073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3" tIns="60727" rIns="121453" bIns="60727" rtlCol="0" anchor="ctr"/>
          <a:lstStyle/>
          <a:p>
            <a:pPr algn="ctr" defTabSz="1213440"/>
            <a:endParaRPr lang="ru-RU" sz="25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32032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3B67F0-E19D-435A-BE55-CB1C51B9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66"/>
          <a:stretch/>
        </p:blipFill>
        <p:spPr>
          <a:xfrm>
            <a:off x="0" y="38"/>
            <a:ext cx="12192000" cy="20388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3578673-C1F9-40A4-A7CE-6D769337F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26" y="1840737"/>
            <a:ext cx="7395519" cy="50174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5F81361-37BD-41D7-BC06-3C133DD8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2" y="1403762"/>
            <a:ext cx="4082751" cy="5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30200" y="1600215"/>
            <a:ext cx="11607800" cy="4945743"/>
          </a:xfrm>
          <a:prstGeom prst="roundRect">
            <a:avLst>
              <a:gd name="adj" fmla="val 631"/>
            </a:avLst>
          </a:prstGeom>
          <a:noFill/>
          <a:ln w="28575">
            <a:solidFill>
              <a:srgbClr val="D80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6" tIns="45718" rIns="91156" bIns="45718" rtlCol="0" anchor="ctr"/>
          <a:lstStyle/>
          <a:p>
            <a:pPr algn="ctr" defTabSz="911113"/>
            <a:endParaRPr lang="ru-RU" sz="25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3863" y="1400939"/>
            <a:ext cx="1430191" cy="482180"/>
          </a:xfrm>
          <a:prstGeom prst="rect">
            <a:avLst/>
          </a:prstGeom>
          <a:solidFill>
            <a:schemeClr val="bg1"/>
          </a:solidFill>
        </p:spPr>
        <p:txBody>
          <a:bodyPr wrap="none" lIns="91156" tIns="45718" rIns="91156" bIns="45718">
            <a:spAutoFit/>
          </a:bodyPr>
          <a:lstStyle/>
          <a:p>
            <a:pPr defTabSz="911113"/>
            <a:r>
              <a:rPr lang="en-US" sz="25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rmcrf.ru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5C7F96A-26C2-4C30-ACE9-8BA52CAE03CE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42D2F7-AA15-41A9-8B09-DBAA6BE0C52C}"/>
              </a:ext>
            </a:extLst>
          </p:cNvPr>
          <p:cNvSpPr txBox="1"/>
          <p:nvPr/>
        </p:nvSpPr>
        <p:spPr>
          <a:xfrm>
            <a:off x="574751" y="2372200"/>
            <a:ext cx="2948368" cy="584773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ПОКУПКА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F3483D-B9D9-48F6-89F7-1BBA3B73F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81" y="3200081"/>
            <a:ext cx="1986617" cy="1616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D0CC78-BBA1-45EE-8882-706D00E8D49C}"/>
              </a:ext>
            </a:extLst>
          </p:cNvPr>
          <p:cNvSpPr txBox="1"/>
          <p:nvPr/>
        </p:nvSpPr>
        <p:spPr>
          <a:xfrm>
            <a:off x="574749" y="5223045"/>
            <a:ext cx="2948368" cy="748920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00" dirty="0"/>
              <a:t>Информация о заключенных сделках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92078D5-70BB-4B15-BAB1-E514B0768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012" y="3205217"/>
            <a:ext cx="2111873" cy="115329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267766-5F19-D1CC-2961-126BD643A82E}"/>
              </a:ext>
            </a:extLst>
          </p:cNvPr>
          <p:cNvSpPr/>
          <p:nvPr/>
        </p:nvSpPr>
        <p:spPr>
          <a:xfrm>
            <a:off x="746676" y="171966"/>
            <a:ext cx="5914869" cy="707882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2. Инвестиционные ниши</a:t>
            </a:r>
            <a:endParaRPr lang="ru-RU" sz="4000" b="1" dirty="0">
              <a:solidFill>
                <a:srgbClr val="009A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12B56-7BCD-73AE-9542-A727394248BC}"/>
              </a:ext>
            </a:extLst>
          </p:cNvPr>
          <p:cNvSpPr txBox="1"/>
          <p:nvPr/>
        </p:nvSpPr>
        <p:spPr>
          <a:xfrm>
            <a:off x="574751" y="4535713"/>
            <a:ext cx="2948368" cy="523219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800" b="1" dirty="0"/>
              <a:t>Каталог сделок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9F19CE-2373-DA79-3F5A-5DE8F4B560E9}"/>
              </a:ext>
            </a:extLst>
          </p:cNvPr>
          <p:cNvSpPr txBox="1"/>
          <p:nvPr/>
        </p:nvSpPr>
        <p:spPr>
          <a:xfrm>
            <a:off x="4582845" y="2372200"/>
            <a:ext cx="2948368" cy="584773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DAB224-971F-86B6-E554-15ECD19AE965}"/>
              </a:ext>
            </a:extLst>
          </p:cNvPr>
          <p:cNvSpPr txBox="1"/>
          <p:nvPr/>
        </p:nvSpPr>
        <p:spPr>
          <a:xfrm>
            <a:off x="4582844" y="5223055"/>
            <a:ext cx="2948368" cy="1077215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00" dirty="0"/>
              <a:t>Информация о товарах которые доступны для поставки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3618AD9-AF36-3334-8B2A-ACB51ABAC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495" y="3237333"/>
            <a:ext cx="3137012" cy="12983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875ACD-73A2-6989-BDBB-7B7F052EE465}"/>
              </a:ext>
            </a:extLst>
          </p:cNvPr>
          <p:cNvSpPr txBox="1"/>
          <p:nvPr/>
        </p:nvSpPr>
        <p:spPr>
          <a:xfrm>
            <a:off x="4185519" y="4560521"/>
            <a:ext cx="3695396" cy="523219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800" b="1" dirty="0"/>
              <a:t>Каталог предложений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6B6DF0-34E2-826E-F08A-AEFFDD93A2F7}"/>
              </a:ext>
            </a:extLst>
          </p:cNvPr>
          <p:cNvSpPr txBox="1"/>
          <p:nvPr/>
        </p:nvSpPr>
        <p:spPr>
          <a:xfrm>
            <a:off x="8200113" y="2125975"/>
            <a:ext cx="3794179" cy="1077216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НИШИ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D05E337-28FE-7AB1-4667-6E8E2BE80981}"/>
              </a:ext>
            </a:extLst>
          </p:cNvPr>
          <p:cNvSpPr txBox="1"/>
          <p:nvPr/>
        </p:nvSpPr>
        <p:spPr>
          <a:xfrm>
            <a:off x="8543317" y="4855871"/>
            <a:ext cx="3128483" cy="1405511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00" dirty="0"/>
              <a:t>Информация о возможности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00" b="1" dirty="0"/>
              <a:t>локализации производств и поставок</a:t>
            </a:r>
          </a:p>
        </p:txBody>
      </p:sp>
      <p:sp>
        <p:nvSpPr>
          <p:cNvPr id="36" name="Знак ''минус'' 35">
            <a:extLst>
              <a:ext uri="{FF2B5EF4-FFF2-40B4-BE49-F238E27FC236}">
                <a16:creationId xmlns:a16="http://schemas.microsoft.com/office/drawing/2014/main" xmlns="" id="{44562ABF-19F4-3D92-4B29-82C2911F1D2C}"/>
              </a:ext>
            </a:extLst>
          </p:cNvPr>
          <p:cNvSpPr/>
          <p:nvPr/>
        </p:nvSpPr>
        <p:spPr>
          <a:xfrm>
            <a:off x="3351192" y="3531361"/>
            <a:ext cx="1231653" cy="74879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ru-RU" sz="2500"/>
          </a:p>
        </p:txBody>
      </p:sp>
      <p:sp>
        <p:nvSpPr>
          <p:cNvPr id="38" name="Равно 37">
            <a:extLst>
              <a:ext uri="{FF2B5EF4-FFF2-40B4-BE49-F238E27FC236}">
                <a16:creationId xmlns:a16="http://schemas.microsoft.com/office/drawing/2014/main" xmlns="" id="{72D02363-78E8-6952-4827-3D903B50FD4C}"/>
              </a:ext>
            </a:extLst>
          </p:cNvPr>
          <p:cNvSpPr/>
          <p:nvPr/>
        </p:nvSpPr>
        <p:spPr>
          <a:xfrm>
            <a:off x="7582440" y="3496069"/>
            <a:ext cx="1411781" cy="809931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ru-RU" sz="2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D2B709-764D-ED4C-B0F6-8F86A6379E5D}"/>
              </a:ext>
            </a:extLst>
          </p:cNvPr>
          <p:cNvSpPr/>
          <p:nvPr/>
        </p:nvSpPr>
        <p:spPr>
          <a:xfrm>
            <a:off x="0" y="3"/>
            <a:ext cx="12192000" cy="86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718" rIns="91378" bIns="45718" rtlCol="0" anchor="ctr"/>
          <a:lstStyle/>
          <a:p>
            <a:pPr algn="ctr" defTabSz="913674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5C378F-ACFD-4A86-634A-1293C590A6F8}"/>
              </a:ext>
            </a:extLst>
          </p:cNvPr>
          <p:cNvSpPr txBox="1"/>
          <p:nvPr/>
        </p:nvSpPr>
        <p:spPr>
          <a:xfrm>
            <a:off x="0" y="99538"/>
            <a:ext cx="12192000" cy="707884"/>
          </a:xfrm>
          <a:prstGeom prst="rect">
            <a:avLst/>
          </a:prstGeom>
          <a:noFill/>
        </p:spPr>
        <p:txBody>
          <a:bodyPr wrap="square" lIns="91378" tIns="45718" rIns="91378" bIns="45718">
            <a:spAutoFit/>
          </a:bodyPr>
          <a:lstStyle/>
          <a:p>
            <a:pPr algn="ctr" defTabSz="913674"/>
            <a:r>
              <a:rPr lang="ru-RU" sz="4000" b="1" dirty="0">
                <a:solidFill>
                  <a:prstClr val="white"/>
                </a:solidFill>
                <a:latin typeface="Calibri"/>
              </a:rPr>
              <a:t>2. Локализация инвестиционных ниш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E5A943-2A2C-1FC8-F5D0-CBA0A0C2C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5868" y="179437"/>
            <a:ext cx="714375" cy="44767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E986B04-55A1-4C98-BF39-4BD89DB2A585}"/>
              </a:ext>
            </a:extLst>
          </p:cNvPr>
          <p:cNvSpPr/>
          <p:nvPr/>
        </p:nvSpPr>
        <p:spPr>
          <a:xfrm>
            <a:off x="10239" y="878584"/>
            <a:ext cx="6085764" cy="646329"/>
          </a:xfrm>
          <a:prstGeom prst="rect">
            <a:avLst/>
          </a:prstGeom>
        </p:spPr>
        <p:txBody>
          <a:bodyPr wrap="square" lIns="90934" tIns="45718" rIns="90934" bIns="45718">
            <a:spAutoFit/>
          </a:bodyPr>
          <a:lstStyle/>
          <a:p>
            <a:pPr defTabSz="908597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Татарстан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799D0CE-4B1C-42A5-908A-AF71549D3D1A}"/>
              </a:ext>
            </a:extLst>
          </p:cNvPr>
          <p:cNvSpPr/>
          <p:nvPr/>
        </p:nvSpPr>
        <p:spPr>
          <a:xfrm>
            <a:off x="115868" y="151274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72" tIns="60736" rIns="121472" bIns="60736" rtlCol="0" anchor="ctr"/>
          <a:lstStyle/>
          <a:p>
            <a:pPr algn="ctr" defTabSz="1213590"/>
            <a:endParaRPr lang="ru-RU" sz="250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DDD51E1-AAE5-46BD-AD6F-025350E56ECE}"/>
              </a:ext>
            </a:extLst>
          </p:cNvPr>
          <p:cNvSpPr txBox="1"/>
          <p:nvPr/>
        </p:nvSpPr>
        <p:spPr>
          <a:xfrm>
            <a:off x="10245" y="1516611"/>
            <a:ext cx="5652655" cy="58477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sz="3200" dirty="0"/>
              <a:t>Инвестиционные ниши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5D6AD7-0E13-464E-AEBB-652550C8719C}"/>
              </a:ext>
            </a:extLst>
          </p:cNvPr>
          <p:cNvSpPr txBox="1"/>
          <p:nvPr/>
        </p:nvSpPr>
        <p:spPr>
          <a:xfrm>
            <a:off x="10245" y="1977024"/>
            <a:ext cx="5652655" cy="46166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Всего: 488 ниш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A9EE0971-989D-4699-9B16-0D5F84FC7B05}"/>
              </a:ext>
            </a:extLst>
          </p:cNvPr>
          <p:cNvCxnSpPr>
            <a:cxnSpLocks/>
          </p:cNvCxnSpPr>
          <p:nvPr/>
        </p:nvCxnSpPr>
        <p:spPr>
          <a:xfrm flipV="1">
            <a:off x="3241092" y="6233854"/>
            <a:ext cx="1152853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483C7E7-51A0-44A6-B57C-2702E5E5A9C1}"/>
              </a:ext>
            </a:extLst>
          </p:cNvPr>
          <p:cNvSpPr txBox="1"/>
          <p:nvPr/>
        </p:nvSpPr>
        <p:spPr>
          <a:xfrm>
            <a:off x="3229824" y="5864513"/>
            <a:ext cx="1369919" cy="384717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dirty="0"/>
              <a:t>Покупали</a:t>
            </a:r>
            <a:endParaRPr lang="ru-RU" sz="2800" dirty="0"/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EFB42F85-DC4D-4923-B247-E18A6D5A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0483" y="5789613"/>
            <a:ext cx="1004829" cy="8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CF6927A-C5CD-432D-88F9-463E9FAE114D}"/>
              </a:ext>
            </a:extLst>
          </p:cNvPr>
          <p:cNvSpPr txBox="1"/>
          <p:nvPr/>
        </p:nvSpPr>
        <p:spPr>
          <a:xfrm>
            <a:off x="9532079" y="6022923"/>
            <a:ext cx="2324536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dirty="0"/>
              <a:t>ООО"ТАТТЕКС"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55B3FAF-4B57-4C37-85CF-480842360A62}"/>
              </a:ext>
            </a:extLst>
          </p:cNvPr>
          <p:cNvSpPr txBox="1"/>
          <p:nvPr/>
        </p:nvSpPr>
        <p:spPr>
          <a:xfrm>
            <a:off x="4479445" y="6478393"/>
            <a:ext cx="2547347" cy="33855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sz="1600" dirty="0"/>
              <a:t>Перчатки трикотажные х/б </a:t>
            </a:r>
            <a:endParaRPr lang="ru-RU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011362B-8D6A-4FA1-B459-EC184C44355B}"/>
              </a:ext>
            </a:extLst>
          </p:cNvPr>
          <p:cNvSpPr txBox="1"/>
          <p:nvPr/>
        </p:nvSpPr>
        <p:spPr>
          <a:xfrm>
            <a:off x="1825384" y="6010127"/>
            <a:ext cx="1667741" cy="384719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r>
              <a:rPr lang="ru-RU" dirty="0"/>
              <a:t>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ООО "ТК"</a:t>
            </a:r>
            <a:endParaRPr lang="ru-RU" dirty="0"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D912F5DC-2FF6-4280-9AE5-3EDE1916D4B5}"/>
              </a:ext>
            </a:extLst>
          </p:cNvPr>
          <p:cNvCxnSpPr>
            <a:cxnSpLocks/>
          </p:cNvCxnSpPr>
          <p:nvPr/>
        </p:nvCxnSpPr>
        <p:spPr>
          <a:xfrm flipV="1">
            <a:off x="6963252" y="6233854"/>
            <a:ext cx="1152853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5B7114-D7C1-4A5E-A050-7E0160B88E02}"/>
              </a:ext>
            </a:extLst>
          </p:cNvPr>
          <p:cNvSpPr txBox="1"/>
          <p:nvPr/>
        </p:nvSpPr>
        <p:spPr>
          <a:xfrm>
            <a:off x="6852246" y="5892361"/>
            <a:ext cx="1420287" cy="677107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dirty="0"/>
              <a:t>Ивановская  область</a:t>
            </a:r>
          </a:p>
        </p:txBody>
      </p:sp>
      <p:pic>
        <p:nvPicPr>
          <p:cNvPr id="2052" name="Picture 4" descr="Купить перчатки трикотажные с точечным пвх покрытием 10 класс/5 нитей - в  интернет-магазине строительных материалов в Москве | Setdol.com">
            <a:extLst>
              <a:ext uri="{FF2B5EF4-FFF2-40B4-BE49-F238E27FC236}">
                <a16:creationId xmlns:a16="http://schemas.microsoft.com/office/drawing/2014/main" xmlns="" id="{81D17719-A2FF-4154-824F-D51FD8861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55" y="5476573"/>
            <a:ext cx="1247079" cy="100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родажа трансформаторов тока и напряжения, силовых трансформаторов. ТК  Электрооборудование">
            <a:extLst>
              <a:ext uri="{FF2B5EF4-FFF2-40B4-BE49-F238E27FC236}">
                <a16:creationId xmlns:a16="http://schemas.microsoft.com/office/drawing/2014/main" xmlns="" id="{91BFC375-2D0E-423E-BB77-14E6E51CD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7"/>
          <a:stretch/>
        </p:blipFill>
        <p:spPr bwMode="auto">
          <a:xfrm>
            <a:off x="705673" y="5794399"/>
            <a:ext cx="1119721" cy="7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BE30D127-1F81-4237-8CB2-D90C9B133197}"/>
              </a:ext>
            </a:extLst>
          </p:cNvPr>
          <p:cNvCxnSpPr/>
          <p:nvPr/>
        </p:nvCxnSpPr>
        <p:spPr>
          <a:xfrm flipH="1">
            <a:off x="7184742" y="5760154"/>
            <a:ext cx="603251" cy="94151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ECED92-ED91-4AB6-87C0-E9B8461C6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94" y="2438689"/>
            <a:ext cx="2781300" cy="2971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4D9B2A-65CD-453F-B3BB-BAD3A669E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184" y="2490124"/>
            <a:ext cx="2800350" cy="2905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FD717E3-BDDD-4348-B54B-C47424515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7424" y="2411115"/>
            <a:ext cx="2790825" cy="2981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FFFD12E-810E-4836-9AD1-A6B998D05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7769" y="2291413"/>
            <a:ext cx="2819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D71B0EE-3C37-4705-9CE6-B0246E718047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D3C6D3E-D6DD-421B-9145-CD80DA04423D}"/>
              </a:ext>
            </a:extLst>
          </p:cNvPr>
          <p:cNvSpPr/>
          <p:nvPr/>
        </p:nvSpPr>
        <p:spPr>
          <a:xfrm>
            <a:off x="746676" y="171966"/>
            <a:ext cx="6946240" cy="707882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3. Содействие и развитие МСБ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5FFC7C-8403-4B7E-9304-BA3B95C2B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92" y="-171966"/>
            <a:ext cx="9280313" cy="7398266"/>
          </a:xfrm>
          <a:prstGeom prst="rect">
            <a:avLst/>
          </a:prstGeom>
        </p:spPr>
      </p:pic>
      <p:grpSp>
        <p:nvGrpSpPr>
          <p:cNvPr id="6" name="Google Shape;290;p21">
            <a:extLst>
              <a:ext uri="{FF2B5EF4-FFF2-40B4-BE49-F238E27FC236}">
                <a16:creationId xmlns:a16="http://schemas.microsoft.com/office/drawing/2014/main" xmlns="" id="{B294523C-22D9-4CAC-8A32-6B1767869958}"/>
              </a:ext>
            </a:extLst>
          </p:cNvPr>
          <p:cNvGrpSpPr/>
          <p:nvPr/>
        </p:nvGrpSpPr>
        <p:grpSpPr>
          <a:xfrm>
            <a:off x="806586" y="2679616"/>
            <a:ext cx="537240" cy="556374"/>
            <a:chOff x="6955069" y="2543104"/>
            <a:chExt cx="433078" cy="467150"/>
          </a:xfrm>
          <a:solidFill>
            <a:schemeClr val="accent6">
              <a:lumMod val="75000"/>
            </a:schemeClr>
          </a:solidFill>
        </p:grpSpPr>
        <p:sp>
          <p:nvSpPr>
            <p:cNvPr id="43" name="Google Shape;291;p21">
              <a:extLst>
                <a:ext uri="{FF2B5EF4-FFF2-40B4-BE49-F238E27FC236}">
                  <a16:creationId xmlns:a16="http://schemas.microsoft.com/office/drawing/2014/main" xmlns="" id="{09AEF1F3-B79A-42C4-B94A-06FEC7AA2702}"/>
                </a:ext>
              </a:extLst>
            </p:cNvPr>
            <p:cNvSpPr/>
            <p:nvPr/>
          </p:nvSpPr>
          <p:spPr>
            <a:xfrm>
              <a:off x="7024558" y="2612565"/>
              <a:ext cx="293105" cy="397690"/>
            </a:xfrm>
            <a:custGeom>
              <a:avLst/>
              <a:gdLst/>
              <a:ahLst/>
              <a:cxnLst/>
              <a:rect l="l" t="t" r="r" b="b"/>
              <a:pathLst>
                <a:path w="10347" h="14039" extrusionOk="0">
                  <a:moveTo>
                    <a:pt x="5191" y="608"/>
                  </a:moveTo>
                  <a:cubicBezTo>
                    <a:pt x="7715" y="608"/>
                    <a:pt x="9763" y="2668"/>
                    <a:pt x="9763" y="5192"/>
                  </a:cubicBezTo>
                  <a:cubicBezTo>
                    <a:pt x="9763" y="7180"/>
                    <a:pt x="8477" y="8931"/>
                    <a:pt x="6596" y="9550"/>
                  </a:cubicBezTo>
                  <a:cubicBezTo>
                    <a:pt x="6465" y="9597"/>
                    <a:pt x="6358" y="9705"/>
                    <a:pt x="6358" y="9835"/>
                  </a:cubicBezTo>
                  <a:lnTo>
                    <a:pt x="6358" y="10455"/>
                  </a:lnTo>
                  <a:lnTo>
                    <a:pt x="3977" y="10455"/>
                  </a:lnTo>
                  <a:lnTo>
                    <a:pt x="3977" y="9835"/>
                  </a:lnTo>
                  <a:cubicBezTo>
                    <a:pt x="3977" y="9705"/>
                    <a:pt x="3881" y="9597"/>
                    <a:pt x="3762" y="9550"/>
                  </a:cubicBezTo>
                  <a:cubicBezTo>
                    <a:pt x="1869" y="8931"/>
                    <a:pt x="607" y="7180"/>
                    <a:pt x="607" y="5192"/>
                  </a:cubicBezTo>
                  <a:cubicBezTo>
                    <a:pt x="607" y="2668"/>
                    <a:pt x="2655" y="608"/>
                    <a:pt x="5191" y="608"/>
                  </a:cubicBezTo>
                  <a:close/>
                  <a:moveTo>
                    <a:pt x="6358" y="11050"/>
                  </a:moveTo>
                  <a:lnTo>
                    <a:pt x="6358" y="12538"/>
                  </a:lnTo>
                  <a:lnTo>
                    <a:pt x="6108" y="12538"/>
                  </a:lnTo>
                  <a:cubicBezTo>
                    <a:pt x="5929" y="12538"/>
                    <a:pt x="5763" y="12669"/>
                    <a:pt x="5763" y="12836"/>
                  </a:cubicBezTo>
                  <a:lnTo>
                    <a:pt x="5763" y="13431"/>
                  </a:lnTo>
                  <a:lnTo>
                    <a:pt x="4572" y="13431"/>
                  </a:lnTo>
                  <a:lnTo>
                    <a:pt x="4572" y="12836"/>
                  </a:lnTo>
                  <a:cubicBezTo>
                    <a:pt x="4572" y="12669"/>
                    <a:pt x="4441" y="12538"/>
                    <a:pt x="4274" y="12538"/>
                  </a:cubicBezTo>
                  <a:lnTo>
                    <a:pt x="3977" y="12538"/>
                  </a:lnTo>
                  <a:lnTo>
                    <a:pt x="3977" y="11050"/>
                  </a:lnTo>
                  <a:close/>
                  <a:moveTo>
                    <a:pt x="5191" y="1"/>
                  </a:moveTo>
                  <a:cubicBezTo>
                    <a:pt x="2322" y="1"/>
                    <a:pt x="0" y="2335"/>
                    <a:pt x="0" y="5192"/>
                  </a:cubicBezTo>
                  <a:cubicBezTo>
                    <a:pt x="0" y="7371"/>
                    <a:pt x="1298" y="9300"/>
                    <a:pt x="3381" y="10062"/>
                  </a:cubicBezTo>
                  <a:lnTo>
                    <a:pt x="3381" y="12836"/>
                  </a:lnTo>
                  <a:cubicBezTo>
                    <a:pt x="3381" y="13014"/>
                    <a:pt x="3489" y="13145"/>
                    <a:pt x="3655" y="13145"/>
                  </a:cubicBezTo>
                  <a:lnTo>
                    <a:pt x="3977" y="13145"/>
                  </a:lnTo>
                  <a:lnTo>
                    <a:pt x="3977" y="13753"/>
                  </a:lnTo>
                  <a:cubicBezTo>
                    <a:pt x="3977" y="13931"/>
                    <a:pt x="4096" y="14038"/>
                    <a:pt x="4274" y="14038"/>
                  </a:cubicBezTo>
                  <a:lnTo>
                    <a:pt x="6108" y="14038"/>
                  </a:lnTo>
                  <a:cubicBezTo>
                    <a:pt x="6275" y="14038"/>
                    <a:pt x="6358" y="13931"/>
                    <a:pt x="6358" y="13753"/>
                  </a:cubicBezTo>
                  <a:lnTo>
                    <a:pt x="6358" y="13134"/>
                  </a:lnTo>
                  <a:lnTo>
                    <a:pt x="6715" y="13134"/>
                  </a:lnTo>
                  <a:cubicBezTo>
                    <a:pt x="6882" y="13134"/>
                    <a:pt x="6953" y="13014"/>
                    <a:pt x="6953" y="12836"/>
                  </a:cubicBezTo>
                  <a:lnTo>
                    <a:pt x="6953" y="10062"/>
                  </a:lnTo>
                  <a:cubicBezTo>
                    <a:pt x="9037" y="9300"/>
                    <a:pt x="10347" y="7371"/>
                    <a:pt x="10347" y="5192"/>
                  </a:cubicBezTo>
                  <a:cubicBezTo>
                    <a:pt x="10347" y="2335"/>
                    <a:pt x="8049" y="1"/>
                    <a:pt x="5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292;p21">
              <a:extLst>
                <a:ext uri="{FF2B5EF4-FFF2-40B4-BE49-F238E27FC236}">
                  <a16:creationId xmlns:a16="http://schemas.microsoft.com/office/drawing/2014/main" xmlns="" id="{C493BA01-68AE-4590-80F6-7733A9469585}"/>
                </a:ext>
              </a:extLst>
            </p:cNvPr>
            <p:cNvSpPr/>
            <p:nvPr/>
          </p:nvSpPr>
          <p:spPr>
            <a:xfrm>
              <a:off x="7162487" y="2543104"/>
              <a:ext cx="16883" cy="51953"/>
            </a:xfrm>
            <a:custGeom>
              <a:avLst/>
              <a:gdLst/>
              <a:ahLst/>
              <a:cxnLst/>
              <a:rect l="l" t="t" r="r" b="b"/>
              <a:pathLst>
                <a:path w="596" h="1834" extrusionOk="0">
                  <a:moveTo>
                    <a:pt x="298" y="0"/>
                  </a:moveTo>
                  <a:cubicBezTo>
                    <a:pt x="132" y="0"/>
                    <a:pt x="1" y="143"/>
                    <a:pt x="1" y="310"/>
                  </a:cubicBezTo>
                  <a:lnTo>
                    <a:pt x="1" y="1536"/>
                  </a:lnTo>
                  <a:cubicBezTo>
                    <a:pt x="1" y="1703"/>
                    <a:pt x="132" y="1834"/>
                    <a:pt x="298" y="1834"/>
                  </a:cubicBezTo>
                  <a:cubicBezTo>
                    <a:pt x="465" y="1834"/>
                    <a:pt x="596" y="1703"/>
                    <a:pt x="596" y="1536"/>
                  </a:cubicBezTo>
                  <a:lnTo>
                    <a:pt x="596" y="310"/>
                  </a:lnTo>
                  <a:cubicBezTo>
                    <a:pt x="596" y="143"/>
                    <a:pt x="465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293;p21">
              <a:extLst>
                <a:ext uri="{FF2B5EF4-FFF2-40B4-BE49-F238E27FC236}">
                  <a16:creationId xmlns:a16="http://schemas.microsoft.com/office/drawing/2014/main" xmlns="" id="{4A1CA8D7-8891-4FBF-8052-D45B0DE79318}"/>
                </a:ext>
              </a:extLst>
            </p:cNvPr>
            <p:cNvSpPr/>
            <p:nvPr/>
          </p:nvSpPr>
          <p:spPr>
            <a:xfrm>
              <a:off x="7336195" y="2752873"/>
              <a:ext cx="51953" cy="16912"/>
            </a:xfrm>
            <a:custGeom>
              <a:avLst/>
              <a:gdLst/>
              <a:ahLst/>
              <a:cxnLst/>
              <a:rect l="l" t="t" r="r" b="b"/>
              <a:pathLst>
                <a:path w="1834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cubicBezTo>
                    <a:pt x="0" y="465"/>
                    <a:pt x="131" y="596"/>
                    <a:pt x="298" y="596"/>
                  </a:cubicBezTo>
                  <a:lnTo>
                    <a:pt x="1524" y="596"/>
                  </a:lnTo>
                  <a:cubicBezTo>
                    <a:pt x="1691" y="596"/>
                    <a:pt x="1834" y="465"/>
                    <a:pt x="1834" y="299"/>
                  </a:cubicBezTo>
                  <a:cubicBezTo>
                    <a:pt x="1834" y="132"/>
                    <a:pt x="1691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294;p21">
              <a:extLst>
                <a:ext uri="{FF2B5EF4-FFF2-40B4-BE49-F238E27FC236}">
                  <a16:creationId xmlns:a16="http://schemas.microsoft.com/office/drawing/2014/main" xmlns="" id="{6C0DA73A-B34D-4BA6-9786-B90662E68BD0}"/>
                </a:ext>
              </a:extLst>
            </p:cNvPr>
            <p:cNvSpPr/>
            <p:nvPr/>
          </p:nvSpPr>
          <p:spPr>
            <a:xfrm>
              <a:off x="6955069" y="2752873"/>
              <a:ext cx="51953" cy="16912"/>
            </a:xfrm>
            <a:custGeom>
              <a:avLst/>
              <a:gdLst/>
              <a:ahLst/>
              <a:cxnLst/>
              <a:rect l="l" t="t" r="r" b="b"/>
              <a:pathLst>
                <a:path w="1834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cubicBezTo>
                    <a:pt x="0" y="465"/>
                    <a:pt x="131" y="596"/>
                    <a:pt x="298" y="596"/>
                  </a:cubicBezTo>
                  <a:lnTo>
                    <a:pt x="1524" y="596"/>
                  </a:lnTo>
                  <a:cubicBezTo>
                    <a:pt x="1691" y="596"/>
                    <a:pt x="1834" y="465"/>
                    <a:pt x="1834" y="299"/>
                  </a:cubicBezTo>
                  <a:cubicBezTo>
                    <a:pt x="1834" y="132"/>
                    <a:pt x="1691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295;p21">
              <a:extLst>
                <a:ext uri="{FF2B5EF4-FFF2-40B4-BE49-F238E27FC236}">
                  <a16:creationId xmlns:a16="http://schemas.microsoft.com/office/drawing/2014/main" xmlns="" id="{CAB1A97F-BD21-4CEC-981A-9640084DD6DF}"/>
                </a:ext>
              </a:extLst>
            </p:cNvPr>
            <p:cNvSpPr/>
            <p:nvPr/>
          </p:nvSpPr>
          <p:spPr>
            <a:xfrm>
              <a:off x="7284581" y="2603981"/>
              <a:ext cx="43539" cy="42010"/>
            </a:xfrm>
            <a:custGeom>
              <a:avLst/>
              <a:gdLst/>
              <a:ahLst/>
              <a:cxnLst/>
              <a:rect l="l" t="t" r="r" b="b"/>
              <a:pathLst>
                <a:path w="1537" h="1483" extrusionOk="0">
                  <a:moveTo>
                    <a:pt x="1197" y="0"/>
                  </a:moveTo>
                  <a:cubicBezTo>
                    <a:pt x="1117" y="0"/>
                    <a:pt x="1037" y="30"/>
                    <a:pt x="977" y="90"/>
                  </a:cubicBezTo>
                  <a:lnTo>
                    <a:pt x="120" y="959"/>
                  </a:lnTo>
                  <a:cubicBezTo>
                    <a:pt x="1" y="1078"/>
                    <a:pt x="1" y="1268"/>
                    <a:pt x="120" y="1387"/>
                  </a:cubicBezTo>
                  <a:cubicBezTo>
                    <a:pt x="179" y="1447"/>
                    <a:pt x="251" y="1483"/>
                    <a:pt x="334" y="1483"/>
                  </a:cubicBezTo>
                  <a:cubicBezTo>
                    <a:pt x="406" y="1483"/>
                    <a:pt x="489" y="1447"/>
                    <a:pt x="548" y="1387"/>
                  </a:cubicBezTo>
                  <a:lnTo>
                    <a:pt x="1418" y="530"/>
                  </a:lnTo>
                  <a:cubicBezTo>
                    <a:pt x="1537" y="411"/>
                    <a:pt x="1537" y="209"/>
                    <a:pt x="1418" y="90"/>
                  </a:cubicBezTo>
                  <a:cubicBezTo>
                    <a:pt x="1358" y="30"/>
                    <a:pt x="1278" y="0"/>
                    <a:pt x="11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296;p21">
              <a:extLst>
                <a:ext uri="{FF2B5EF4-FFF2-40B4-BE49-F238E27FC236}">
                  <a16:creationId xmlns:a16="http://schemas.microsoft.com/office/drawing/2014/main" xmlns="" id="{12F550EE-C20E-4EDE-9A3B-42A894F7D438}"/>
                </a:ext>
              </a:extLst>
            </p:cNvPr>
            <p:cNvSpPr/>
            <p:nvPr/>
          </p:nvSpPr>
          <p:spPr>
            <a:xfrm>
              <a:off x="7015096" y="2873466"/>
              <a:ext cx="43539" cy="42010"/>
            </a:xfrm>
            <a:custGeom>
              <a:avLst/>
              <a:gdLst/>
              <a:ahLst/>
              <a:cxnLst/>
              <a:rect l="l" t="t" r="r" b="b"/>
              <a:pathLst>
                <a:path w="1537" h="1483" extrusionOk="0">
                  <a:moveTo>
                    <a:pt x="1193" y="0"/>
                  </a:moveTo>
                  <a:cubicBezTo>
                    <a:pt x="1114" y="0"/>
                    <a:pt x="1036" y="30"/>
                    <a:pt x="977" y="90"/>
                  </a:cubicBezTo>
                  <a:lnTo>
                    <a:pt x="120" y="959"/>
                  </a:lnTo>
                  <a:cubicBezTo>
                    <a:pt x="1" y="1078"/>
                    <a:pt x="1" y="1268"/>
                    <a:pt x="120" y="1387"/>
                  </a:cubicBezTo>
                  <a:cubicBezTo>
                    <a:pt x="179" y="1447"/>
                    <a:pt x="251" y="1483"/>
                    <a:pt x="334" y="1483"/>
                  </a:cubicBezTo>
                  <a:cubicBezTo>
                    <a:pt x="405" y="1483"/>
                    <a:pt x="489" y="1447"/>
                    <a:pt x="548" y="1387"/>
                  </a:cubicBezTo>
                  <a:lnTo>
                    <a:pt x="1417" y="530"/>
                  </a:lnTo>
                  <a:cubicBezTo>
                    <a:pt x="1537" y="411"/>
                    <a:pt x="1537" y="221"/>
                    <a:pt x="1417" y="90"/>
                  </a:cubicBezTo>
                  <a:cubicBezTo>
                    <a:pt x="1352" y="30"/>
                    <a:pt x="1272" y="0"/>
                    <a:pt x="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297;p21">
              <a:extLst>
                <a:ext uri="{FF2B5EF4-FFF2-40B4-BE49-F238E27FC236}">
                  <a16:creationId xmlns:a16="http://schemas.microsoft.com/office/drawing/2014/main" xmlns="" id="{AD2ABB87-B362-4DF0-BEDC-7E62449EAA74}"/>
                </a:ext>
              </a:extLst>
            </p:cNvPr>
            <p:cNvSpPr/>
            <p:nvPr/>
          </p:nvSpPr>
          <p:spPr>
            <a:xfrm>
              <a:off x="7284581" y="2873466"/>
              <a:ext cx="43539" cy="42010"/>
            </a:xfrm>
            <a:custGeom>
              <a:avLst/>
              <a:gdLst/>
              <a:ahLst/>
              <a:cxnLst/>
              <a:rect l="l" t="t" r="r" b="b"/>
              <a:pathLst>
                <a:path w="1537" h="1483" extrusionOk="0">
                  <a:moveTo>
                    <a:pt x="334" y="0"/>
                  </a:moveTo>
                  <a:cubicBezTo>
                    <a:pt x="257" y="0"/>
                    <a:pt x="179" y="30"/>
                    <a:pt x="120" y="90"/>
                  </a:cubicBezTo>
                  <a:cubicBezTo>
                    <a:pt x="1" y="221"/>
                    <a:pt x="1" y="411"/>
                    <a:pt x="120" y="530"/>
                  </a:cubicBezTo>
                  <a:lnTo>
                    <a:pt x="977" y="1387"/>
                  </a:lnTo>
                  <a:cubicBezTo>
                    <a:pt x="1037" y="1447"/>
                    <a:pt x="1120" y="1483"/>
                    <a:pt x="1191" y="1483"/>
                  </a:cubicBezTo>
                  <a:cubicBezTo>
                    <a:pt x="1275" y="1483"/>
                    <a:pt x="1358" y="1447"/>
                    <a:pt x="1418" y="1387"/>
                  </a:cubicBezTo>
                  <a:cubicBezTo>
                    <a:pt x="1537" y="1268"/>
                    <a:pt x="1537" y="1078"/>
                    <a:pt x="1418" y="959"/>
                  </a:cubicBezTo>
                  <a:lnTo>
                    <a:pt x="548" y="90"/>
                  </a:lnTo>
                  <a:cubicBezTo>
                    <a:pt x="489" y="30"/>
                    <a:pt x="411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298;p21">
              <a:extLst>
                <a:ext uri="{FF2B5EF4-FFF2-40B4-BE49-F238E27FC236}">
                  <a16:creationId xmlns:a16="http://schemas.microsoft.com/office/drawing/2014/main" xmlns="" id="{2D215312-15ED-434D-A3E9-5F3A21CB5493}"/>
                </a:ext>
              </a:extLst>
            </p:cNvPr>
            <p:cNvSpPr/>
            <p:nvPr/>
          </p:nvSpPr>
          <p:spPr>
            <a:xfrm>
              <a:off x="7015096" y="2603981"/>
              <a:ext cx="43539" cy="42010"/>
            </a:xfrm>
            <a:custGeom>
              <a:avLst/>
              <a:gdLst/>
              <a:ahLst/>
              <a:cxnLst/>
              <a:rect l="l" t="t" r="r" b="b"/>
              <a:pathLst>
                <a:path w="1537" h="1483" extrusionOk="0">
                  <a:moveTo>
                    <a:pt x="334" y="0"/>
                  </a:moveTo>
                  <a:cubicBezTo>
                    <a:pt x="257" y="0"/>
                    <a:pt x="179" y="30"/>
                    <a:pt x="120" y="90"/>
                  </a:cubicBezTo>
                  <a:cubicBezTo>
                    <a:pt x="1" y="209"/>
                    <a:pt x="1" y="411"/>
                    <a:pt x="120" y="530"/>
                  </a:cubicBezTo>
                  <a:lnTo>
                    <a:pt x="977" y="1387"/>
                  </a:lnTo>
                  <a:cubicBezTo>
                    <a:pt x="1036" y="1447"/>
                    <a:pt x="1120" y="1483"/>
                    <a:pt x="1191" y="1483"/>
                  </a:cubicBezTo>
                  <a:cubicBezTo>
                    <a:pt x="1275" y="1483"/>
                    <a:pt x="1358" y="1447"/>
                    <a:pt x="1417" y="1387"/>
                  </a:cubicBezTo>
                  <a:cubicBezTo>
                    <a:pt x="1537" y="1268"/>
                    <a:pt x="1537" y="1078"/>
                    <a:pt x="1417" y="959"/>
                  </a:cubicBezTo>
                  <a:lnTo>
                    <a:pt x="548" y="90"/>
                  </a:lnTo>
                  <a:cubicBezTo>
                    <a:pt x="489" y="30"/>
                    <a:pt x="411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</p:grpSp>
      <p:sp>
        <p:nvSpPr>
          <p:cNvPr id="8" name="Google Shape;299;p21">
            <a:extLst>
              <a:ext uri="{FF2B5EF4-FFF2-40B4-BE49-F238E27FC236}">
                <a16:creationId xmlns:a16="http://schemas.microsoft.com/office/drawing/2014/main" xmlns="" id="{BF38CBD8-EEED-4A39-8D3E-D23CBCE993E1}"/>
              </a:ext>
            </a:extLst>
          </p:cNvPr>
          <p:cNvSpPr/>
          <p:nvPr/>
        </p:nvSpPr>
        <p:spPr>
          <a:xfrm rot="5400000">
            <a:off x="481012" y="5589782"/>
            <a:ext cx="1185128" cy="1219182"/>
          </a:xfrm>
          <a:custGeom>
            <a:avLst/>
            <a:gdLst/>
            <a:ahLst/>
            <a:cxnLst/>
            <a:rect l="l" t="t" r="r" b="b"/>
            <a:pathLst>
              <a:path w="50281" h="50281" extrusionOk="0">
                <a:moveTo>
                  <a:pt x="25146" y="4430"/>
                </a:moveTo>
                <a:cubicBezTo>
                  <a:pt x="36552" y="4430"/>
                  <a:pt x="45851" y="13717"/>
                  <a:pt x="45851" y="25135"/>
                </a:cubicBezTo>
                <a:cubicBezTo>
                  <a:pt x="45851" y="36553"/>
                  <a:pt x="36552" y="45840"/>
                  <a:pt x="25146" y="45840"/>
                </a:cubicBezTo>
                <a:cubicBezTo>
                  <a:pt x="13728" y="45840"/>
                  <a:pt x="4441" y="36553"/>
                  <a:pt x="4441" y="25135"/>
                </a:cubicBezTo>
                <a:cubicBezTo>
                  <a:pt x="4441" y="13717"/>
                  <a:pt x="13728" y="4430"/>
                  <a:pt x="25146" y="4430"/>
                </a:cubicBezTo>
                <a:close/>
                <a:moveTo>
                  <a:pt x="25146" y="1"/>
                </a:moveTo>
                <a:cubicBezTo>
                  <a:pt x="11263" y="1"/>
                  <a:pt x="0" y="11252"/>
                  <a:pt x="0" y="25135"/>
                </a:cubicBezTo>
                <a:cubicBezTo>
                  <a:pt x="0" y="39017"/>
                  <a:pt x="11263" y="50281"/>
                  <a:pt x="25146" y="50281"/>
                </a:cubicBezTo>
                <a:cubicBezTo>
                  <a:pt x="39029" y="50281"/>
                  <a:pt x="50280" y="39017"/>
                  <a:pt x="50280" y="25135"/>
                </a:cubicBezTo>
                <a:cubicBezTo>
                  <a:pt x="50280" y="11252"/>
                  <a:pt x="39029" y="1"/>
                  <a:pt x="2514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9" name="Google Shape;300;p21">
            <a:extLst>
              <a:ext uri="{FF2B5EF4-FFF2-40B4-BE49-F238E27FC236}">
                <a16:creationId xmlns:a16="http://schemas.microsoft.com/office/drawing/2014/main" xmlns="" id="{9B89D1C1-4B63-4FA4-A5BB-846D72C22F4D}"/>
              </a:ext>
            </a:extLst>
          </p:cNvPr>
          <p:cNvSpPr/>
          <p:nvPr/>
        </p:nvSpPr>
        <p:spPr>
          <a:xfrm rot="5400000">
            <a:off x="780679" y="5889435"/>
            <a:ext cx="1185128" cy="619860"/>
          </a:xfrm>
          <a:custGeom>
            <a:avLst/>
            <a:gdLst/>
            <a:ahLst/>
            <a:cxnLst/>
            <a:rect l="l" t="t" r="r" b="b"/>
            <a:pathLst>
              <a:path w="50281" h="25564" extrusionOk="0">
                <a:moveTo>
                  <a:pt x="25146" y="1"/>
                </a:moveTo>
                <a:cubicBezTo>
                  <a:pt x="11263" y="1"/>
                  <a:pt x="0" y="11252"/>
                  <a:pt x="0" y="25135"/>
                </a:cubicBezTo>
                <a:cubicBezTo>
                  <a:pt x="0" y="25278"/>
                  <a:pt x="12" y="25420"/>
                  <a:pt x="12" y="25563"/>
                </a:cubicBezTo>
                <a:lnTo>
                  <a:pt x="4453" y="25563"/>
                </a:lnTo>
                <a:cubicBezTo>
                  <a:pt x="4441" y="25420"/>
                  <a:pt x="4441" y="25278"/>
                  <a:pt x="4441" y="25135"/>
                </a:cubicBezTo>
                <a:cubicBezTo>
                  <a:pt x="4441" y="13717"/>
                  <a:pt x="13728" y="4430"/>
                  <a:pt x="25146" y="4430"/>
                </a:cubicBezTo>
                <a:cubicBezTo>
                  <a:pt x="36552" y="4430"/>
                  <a:pt x="45851" y="13717"/>
                  <a:pt x="45851" y="25135"/>
                </a:cubicBezTo>
                <a:cubicBezTo>
                  <a:pt x="45851" y="25278"/>
                  <a:pt x="45839" y="25420"/>
                  <a:pt x="45839" y="25563"/>
                </a:cubicBezTo>
                <a:lnTo>
                  <a:pt x="50268" y="25563"/>
                </a:lnTo>
                <a:cubicBezTo>
                  <a:pt x="50268" y="25420"/>
                  <a:pt x="50280" y="25278"/>
                  <a:pt x="50280" y="25135"/>
                </a:cubicBezTo>
                <a:cubicBezTo>
                  <a:pt x="50280" y="11252"/>
                  <a:pt x="39029" y="1"/>
                  <a:pt x="25146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0" name="Google Shape;301;p21">
            <a:extLst>
              <a:ext uri="{FF2B5EF4-FFF2-40B4-BE49-F238E27FC236}">
                <a16:creationId xmlns:a16="http://schemas.microsoft.com/office/drawing/2014/main" xmlns="" id="{A9D72A14-0661-43E0-99B3-579FDA564206}"/>
              </a:ext>
            </a:extLst>
          </p:cNvPr>
          <p:cNvSpPr/>
          <p:nvPr/>
        </p:nvSpPr>
        <p:spPr>
          <a:xfrm rot="5400000">
            <a:off x="953582" y="6631035"/>
            <a:ext cx="219485" cy="225792"/>
          </a:xfrm>
          <a:custGeom>
            <a:avLst/>
            <a:gdLst/>
            <a:ahLst/>
            <a:cxnLst/>
            <a:rect l="l" t="t" r="r" b="b"/>
            <a:pathLst>
              <a:path w="9312" h="9312" extrusionOk="0">
                <a:moveTo>
                  <a:pt x="4656" y="1"/>
                </a:moveTo>
                <a:cubicBezTo>
                  <a:pt x="2085" y="1"/>
                  <a:pt x="1" y="2085"/>
                  <a:pt x="1" y="4656"/>
                </a:cubicBezTo>
                <a:cubicBezTo>
                  <a:pt x="1" y="7228"/>
                  <a:pt x="2085" y="9312"/>
                  <a:pt x="4656" y="9312"/>
                </a:cubicBezTo>
                <a:cubicBezTo>
                  <a:pt x="7228" y="9312"/>
                  <a:pt x="9312" y="7228"/>
                  <a:pt x="9312" y="4656"/>
                </a:cubicBezTo>
                <a:cubicBezTo>
                  <a:pt x="9312" y="2085"/>
                  <a:pt x="7228" y="1"/>
                  <a:pt x="4656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1" name="Google Shape;302;p21">
            <a:extLst>
              <a:ext uri="{FF2B5EF4-FFF2-40B4-BE49-F238E27FC236}">
                <a16:creationId xmlns:a16="http://schemas.microsoft.com/office/drawing/2014/main" xmlns="" id="{5D5F823A-397C-46CC-92AC-EC3B7834324C}"/>
              </a:ext>
            </a:extLst>
          </p:cNvPr>
          <p:cNvSpPr/>
          <p:nvPr/>
        </p:nvSpPr>
        <p:spPr>
          <a:xfrm rot="5400000">
            <a:off x="1000445" y="6678977"/>
            <a:ext cx="126029" cy="129651"/>
          </a:xfrm>
          <a:custGeom>
            <a:avLst/>
            <a:gdLst/>
            <a:ahLst/>
            <a:cxnLst/>
            <a:rect l="l" t="t" r="r" b="b"/>
            <a:pathLst>
              <a:path w="5347" h="5347" extrusionOk="0">
                <a:moveTo>
                  <a:pt x="2679" y="0"/>
                </a:moveTo>
                <a:cubicBezTo>
                  <a:pt x="1203" y="0"/>
                  <a:pt x="0" y="1191"/>
                  <a:pt x="0" y="2679"/>
                </a:cubicBezTo>
                <a:cubicBezTo>
                  <a:pt x="0" y="4156"/>
                  <a:pt x="1203" y="5346"/>
                  <a:pt x="2679" y="5346"/>
                </a:cubicBezTo>
                <a:cubicBezTo>
                  <a:pt x="4156" y="5346"/>
                  <a:pt x="5346" y="4156"/>
                  <a:pt x="5346" y="2679"/>
                </a:cubicBezTo>
                <a:cubicBezTo>
                  <a:pt x="5346" y="1191"/>
                  <a:pt x="4156" y="0"/>
                  <a:pt x="26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2" name="Google Shape;306;p21">
            <a:extLst>
              <a:ext uri="{FF2B5EF4-FFF2-40B4-BE49-F238E27FC236}">
                <a16:creationId xmlns:a16="http://schemas.microsoft.com/office/drawing/2014/main" xmlns="" id="{C0BA075D-4D33-435F-A848-38263BE06C3F}"/>
              </a:ext>
            </a:extLst>
          </p:cNvPr>
          <p:cNvSpPr/>
          <p:nvPr/>
        </p:nvSpPr>
        <p:spPr>
          <a:xfrm>
            <a:off x="813854" y="6060599"/>
            <a:ext cx="477474" cy="334372"/>
          </a:xfrm>
          <a:custGeom>
            <a:avLst/>
            <a:gdLst/>
            <a:ahLst/>
            <a:cxnLst/>
            <a:rect l="l" t="t" r="r" b="b"/>
            <a:pathLst>
              <a:path w="16372" h="11241" extrusionOk="0">
                <a:moveTo>
                  <a:pt x="8524" y="1470"/>
                </a:moveTo>
                <a:cubicBezTo>
                  <a:pt x="8856" y="1470"/>
                  <a:pt x="9218" y="1568"/>
                  <a:pt x="9656" y="1763"/>
                </a:cubicBezTo>
                <a:cubicBezTo>
                  <a:pt x="10930" y="2335"/>
                  <a:pt x="12192" y="2799"/>
                  <a:pt x="12585" y="2930"/>
                </a:cubicBezTo>
                <a:cubicBezTo>
                  <a:pt x="13037" y="4013"/>
                  <a:pt x="13633" y="5692"/>
                  <a:pt x="14026" y="6859"/>
                </a:cubicBezTo>
                <a:lnTo>
                  <a:pt x="13323" y="7323"/>
                </a:lnTo>
                <a:cubicBezTo>
                  <a:pt x="12811" y="6621"/>
                  <a:pt x="11740" y="5752"/>
                  <a:pt x="10704" y="4906"/>
                </a:cubicBezTo>
                <a:cubicBezTo>
                  <a:pt x="10013" y="4359"/>
                  <a:pt x="9358" y="3835"/>
                  <a:pt x="8954" y="3418"/>
                </a:cubicBezTo>
                <a:cubicBezTo>
                  <a:pt x="8881" y="3346"/>
                  <a:pt x="8787" y="3311"/>
                  <a:pt x="8693" y="3311"/>
                </a:cubicBezTo>
                <a:cubicBezTo>
                  <a:pt x="8648" y="3311"/>
                  <a:pt x="8603" y="3319"/>
                  <a:pt x="8561" y="3335"/>
                </a:cubicBezTo>
                <a:cubicBezTo>
                  <a:pt x="8299" y="3418"/>
                  <a:pt x="7299" y="3763"/>
                  <a:pt x="7239" y="3859"/>
                </a:cubicBezTo>
                <a:cubicBezTo>
                  <a:pt x="6879" y="4395"/>
                  <a:pt x="6507" y="4539"/>
                  <a:pt x="6190" y="4539"/>
                </a:cubicBezTo>
                <a:cubicBezTo>
                  <a:pt x="6036" y="4539"/>
                  <a:pt x="5895" y="4505"/>
                  <a:pt x="5775" y="4466"/>
                </a:cubicBezTo>
                <a:cubicBezTo>
                  <a:pt x="5656" y="4418"/>
                  <a:pt x="5644" y="4371"/>
                  <a:pt x="5632" y="4323"/>
                </a:cubicBezTo>
                <a:cubicBezTo>
                  <a:pt x="5548" y="3990"/>
                  <a:pt x="5941" y="3216"/>
                  <a:pt x="6465" y="2704"/>
                </a:cubicBezTo>
                <a:cubicBezTo>
                  <a:pt x="7289" y="1880"/>
                  <a:pt x="7844" y="1470"/>
                  <a:pt x="8524" y="1470"/>
                </a:cubicBezTo>
                <a:close/>
                <a:moveTo>
                  <a:pt x="5917" y="2192"/>
                </a:moveTo>
                <a:cubicBezTo>
                  <a:pt x="5405" y="2644"/>
                  <a:pt x="4715" y="3739"/>
                  <a:pt x="4894" y="4501"/>
                </a:cubicBezTo>
                <a:cubicBezTo>
                  <a:pt x="4965" y="4835"/>
                  <a:pt x="5203" y="5073"/>
                  <a:pt x="5536" y="5180"/>
                </a:cubicBezTo>
                <a:cubicBezTo>
                  <a:pt x="5758" y="5254"/>
                  <a:pt x="5976" y="5291"/>
                  <a:pt x="6186" y="5291"/>
                </a:cubicBezTo>
                <a:cubicBezTo>
                  <a:pt x="6787" y="5291"/>
                  <a:pt x="7331" y="4992"/>
                  <a:pt x="7763" y="4418"/>
                </a:cubicBezTo>
                <a:cubicBezTo>
                  <a:pt x="8001" y="4382"/>
                  <a:pt x="8477" y="4168"/>
                  <a:pt x="8596" y="4120"/>
                </a:cubicBezTo>
                <a:cubicBezTo>
                  <a:pt x="9025" y="4537"/>
                  <a:pt x="9608" y="5002"/>
                  <a:pt x="10228" y="5502"/>
                </a:cubicBezTo>
                <a:cubicBezTo>
                  <a:pt x="11335" y="6395"/>
                  <a:pt x="12597" y="7419"/>
                  <a:pt x="12883" y="8002"/>
                </a:cubicBezTo>
                <a:cubicBezTo>
                  <a:pt x="13014" y="8300"/>
                  <a:pt x="12871" y="8490"/>
                  <a:pt x="12764" y="8573"/>
                </a:cubicBezTo>
                <a:cubicBezTo>
                  <a:pt x="12669" y="8660"/>
                  <a:pt x="12549" y="8705"/>
                  <a:pt x="12447" y="8705"/>
                </a:cubicBezTo>
                <a:cubicBezTo>
                  <a:pt x="12395" y="8705"/>
                  <a:pt x="12348" y="8693"/>
                  <a:pt x="12311" y="8669"/>
                </a:cubicBezTo>
                <a:cubicBezTo>
                  <a:pt x="12025" y="8442"/>
                  <a:pt x="11132" y="7561"/>
                  <a:pt x="10394" y="6799"/>
                </a:cubicBezTo>
                <a:cubicBezTo>
                  <a:pt x="10321" y="6720"/>
                  <a:pt x="10224" y="6682"/>
                  <a:pt x="10125" y="6682"/>
                </a:cubicBezTo>
                <a:cubicBezTo>
                  <a:pt x="10030" y="6682"/>
                  <a:pt x="9934" y="6717"/>
                  <a:pt x="9858" y="6787"/>
                </a:cubicBezTo>
                <a:cubicBezTo>
                  <a:pt x="9716" y="6930"/>
                  <a:pt x="9704" y="7168"/>
                  <a:pt x="9847" y="7323"/>
                </a:cubicBezTo>
                <a:cubicBezTo>
                  <a:pt x="10025" y="7502"/>
                  <a:pt x="11168" y="8669"/>
                  <a:pt x="11692" y="9133"/>
                </a:cubicBezTo>
                <a:cubicBezTo>
                  <a:pt x="11644" y="9300"/>
                  <a:pt x="11501" y="9407"/>
                  <a:pt x="11418" y="9443"/>
                </a:cubicBezTo>
                <a:cubicBezTo>
                  <a:pt x="11303" y="9500"/>
                  <a:pt x="11184" y="9524"/>
                  <a:pt x="11082" y="9524"/>
                </a:cubicBezTo>
                <a:cubicBezTo>
                  <a:pt x="10974" y="9524"/>
                  <a:pt x="10884" y="9497"/>
                  <a:pt x="10835" y="9454"/>
                </a:cubicBezTo>
                <a:cubicBezTo>
                  <a:pt x="10823" y="9454"/>
                  <a:pt x="10823" y="9454"/>
                  <a:pt x="10823" y="9443"/>
                </a:cubicBezTo>
                <a:lnTo>
                  <a:pt x="10811" y="9443"/>
                </a:lnTo>
                <a:cubicBezTo>
                  <a:pt x="10358" y="9073"/>
                  <a:pt x="8668" y="7276"/>
                  <a:pt x="8418" y="6990"/>
                </a:cubicBezTo>
                <a:cubicBezTo>
                  <a:pt x="8342" y="6908"/>
                  <a:pt x="8240" y="6866"/>
                  <a:pt x="8137" y="6866"/>
                </a:cubicBezTo>
                <a:cubicBezTo>
                  <a:pt x="8046" y="6866"/>
                  <a:pt x="7955" y="6899"/>
                  <a:pt x="7882" y="6966"/>
                </a:cubicBezTo>
                <a:cubicBezTo>
                  <a:pt x="7727" y="7109"/>
                  <a:pt x="7715" y="7347"/>
                  <a:pt x="7858" y="7502"/>
                </a:cubicBezTo>
                <a:cubicBezTo>
                  <a:pt x="7870" y="7514"/>
                  <a:pt x="9454" y="9228"/>
                  <a:pt x="10156" y="9871"/>
                </a:cubicBezTo>
                <a:cubicBezTo>
                  <a:pt x="10085" y="10050"/>
                  <a:pt x="9930" y="10205"/>
                  <a:pt x="9751" y="10276"/>
                </a:cubicBezTo>
                <a:cubicBezTo>
                  <a:pt x="9700" y="10297"/>
                  <a:pt x="9639" y="10313"/>
                  <a:pt x="9575" y="10313"/>
                </a:cubicBezTo>
                <a:cubicBezTo>
                  <a:pt x="9492" y="10313"/>
                  <a:pt x="9403" y="10285"/>
                  <a:pt x="9323" y="10205"/>
                </a:cubicBezTo>
                <a:lnTo>
                  <a:pt x="9311" y="10205"/>
                </a:lnTo>
                <a:cubicBezTo>
                  <a:pt x="9311" y="10205"/>
                  <a:pt x="9311" y="10205"/>
                  <a:pt x="9311" y="10193"/>
                </a:cubicBezTo>
                <a:cubicBezTo>
                  <a:pt x="8763" y="9740"/>
                  <a:pt x="8215" y="9157"/>
                  <a:pt x="8001" y="8931"/>
                </a:cubicBezTo>
                <a:cubicBezTo>
                  <a:pt x="7925" y="8849"/>
                  <a:pt x="7823" y="8807"/>
                  <a:pt x="7720" y="8807"/>
                </a:cubicBezTo>
                <a:cubicBezTo>
                  <a:pt x="7629" y="8807"/>
                  <a:pt x="7538" y="8840"/>
                  <a:pt x="7465" y="8907"/>
                </a:cubicBezTo>
                <a:cubicBezTo>
                  <a:pt x="7310" y="9050"/>
                  <a:pt x="7310" y="9288"/>
                  <a:pt x="7453" y="9443"/>
                </a:cubicBezTo>
                <a:cubicBezTo>
                  <a:pt x="7691" y="9705"/>
                  <a:pt x="8061" y="10097"/>
                  <a:pt x="8477" y="10478"/>
                </a:cubicBezTo>
                <a:cubicBezTo>
                  <a:pt x="8430" y="10478"/>
                  <a:pt x="8382" y="10490"/>
                  <a:pt x="8311" y="10490"/>
                </a:cubicBezTo>
                <a:cubicBezTo>
                  <a:pt x="8049" y="10490"/>
                  <a:pt x="7596" y="10324"/>
                  <a:pt x="7382" y="10169"/>
                </a:cubicBezTo>
                <a:cubicBezTo>
                  <a:pt x="7120" y="10002"/>
                  <a:pt x="5453" y="8752"/>
                  <a:pt x="4012" y="7549"/>
                </a:cubicBezTo>
                <a:cubicBezTo>
                  <a:pt x="3810" y="7383"/>
                  <a:pt x="3465" y="7014"/>
                  <a:pt x="3155" y="6692"/>
                </a:cubicBezTo>
                <a:cubicBezTo>
                  <a:pt x="2929" y="6454"/>
                  <a:pt x="2715" y="6252"/>
                  <a:pt x="2584" y="6121"/>
                </a:cubicBezTo>
                <a:cubicBezTo>
                  <a:pt x="2893" y="5085"/>
                  <a:pt x="3358" y="3537"/>
                  <a:pt x="3608" y="2192"/>
                </a:cubicBezTo>
                <a:close/>
                <a:moveTo>
                  <a:pt x="738" y="1"/>
                </a:moveTo>
                <a:lnTo>
                  <a:pt x="738" y="763"/>
                </a:lnTo>
                <a:cubicBezTo>
                  <a:pt x="1786" y="870"/>
                  <a:pt x="2608" y="1013"/>
                  <a:pt x="2989" y="1203"/>
                </a:cubicBezTo>
                <a:cubicBezTo>
                  <a:pt x="2786" y="2858"/>
                  <a:pt x="1881" y="5764"/>
                  <a:pt x="1607" y="6657"/>
                </a:cubicBezTo>
                <a:lnTo>
                  <a:pt x="0" y="6657"/>
                </a:lnTo>
                <a:lnTo>
                  <a:pt x="0" y="7395"/>
                </a:lnTo>
                <a:lnTo>
                  <a:pt x="1881" y="7395"/>
                </a:lnTo>
                <a:cubicBezTo>
                  <a:pt x="2048" y="7395"/>
                  <a:pt x="2191" y="7323"/>
                  <a:pt x="2238" y="7168"/>
                </a:cubicBezTo>
                <a:cubicBezTo>
                  <a:pt x="2250" y="7145"/>
                  <a:pt x="2286" y="7061"/>
                  <a:pt x="2334" y="6907"/>
                </a:cubicBezTo>
                <a:cubicBezTo>
                  <a:pt x="2417" y="7002"/>
                  <a:pt x="2512" y="7109"/>
                  <a:pt x="2608" y="7216"/>
                </a:cubicBezTo>
                <a:cubicBezTo>
                  <a:pt x="2941" y="7561"/>
                  <a:pt x="3298" y="7930"/>
                  <a:pt x="3524" y="8133"/>
                </a:cubicBezTo>
                <a:cubicBezTo>
                  <a:pt x="4941" y="9312"/>
                  <a:pt x="6632" y="10586"/>
                  <a:pt x="6965" y="10800"/>
                </a:cubicBezTo>
                <a:cubicBezTo>
                  <a:pt x="7239" y="10978"/>
                  <a:pt x="7846" y="11240"/>
                  <a:pt x="8311" y="11240"/>
                </a:cubicBezTo>
                <a:cubicBezTo>
                  <a:pt x="8680" y="11240"/>
                  <a:pt x="8965" y="11157"/>
                  <a:pt x="9168" y="10990"/>
                </a:cubicBezTo>
                <a:cubicBezTo>
                  <a:pt x="9295" y="11043"/>
                  <a:pt x="9431" y="11069"/>
                  <a:pt x="9572" y="11069"/>
                </a:cubicBezTo>
                <a:cubicBezTo>
                  <a:pt x="9720" y="11069"/>
                  <a:pt x="9872" y="11040"/>
                  <a:pt x="10025" y="10978"/>
                </a:cubicBezTo>
                <a:cubicBezTo>
                  <a:pt x="10370" y="10848"/>
                  <a:pt x="10644" y="10586"/>
                  <a:pt x="10811" y="10252"/>
                </a:cubicBezTo>
                <a:cubicBezTo>
                  <a:pt x="10902" y="10274"/>
                  <a:pt x="10996" y="10285"/>
                  <a:pt x="11092" y="10285"/>
                </a:cubicBezTo>
                <a:cubicBezTo>
                  <a:pt x="11311" y="10285"/>
                  <a:pt x="11540" y="10229"/>
                  <a:pt x="11763" y="10121"/>
                </a:cubicBezTo>
                <a:cubicBezTo>
                  <a:pt x="12061" y="9966"/>
                  <a:pt x="12275" y="9728"/>
                  <a:pt x="12394" y="9454"/>
                </a:cubicBezTo>
                <a:cubicBezTo>
                  <a:pt x="12422" y="9457"/>
                  <a:pt x="12449" y="9458"/>
                  <a:pt x="12476" y="9458"/>
                </a:cubicBezTo>
                <a:cubicBezTo>
                  <a:pt x="12748" y="9458"/>
                  <a:pt x="13024" y="9350"/>
                  <a:pt x="13252" y="9145"/>
                </a:cubicBezTo>
                <a:cubicBezTo>
                  <a:pt x="13597" y="8859"/>
                  <a:pt x="13740" y="8431"/>
                  <a:pt x="13657" y="8002"/>
                </a:cubicBezTo>
                <a:lnTo>
                  <a:pt x="14264" y="7597"/>
                </a:lnTo>
                <a:cubicBezTo>
                  <a:pt x="14299" y="7728"/>
                  <a:pt x="14335" y="7895"/>
                  <a:pt x="14371" y="7978"/>
                </a:cubicBezTo>
                <a:cubicBezTo>
                  <a:pt x="14407" y="8145"/>
                  <a:pt x="14561" y="8288"/>
                  <a:pt x="14728" y="8288"/>
                </a:cubicBezTo>
                <a:lnTo>
                  <a:pt x="16371" y="8288"/>
                </a:lnTo>
                <a:lnTo>
                  <a:pt x="16371" y="7395"/>
                </a:lnTo>
                <a:lnTo>
                  <a:pt x="15014" y="7395"/>
                </a:lnTo>
                <a:cubicBezTo>
                  <a:pt x="14657" y="6359"/>
                  <a:pt x="13609" y="3228"/>
                  <a:pt x="13025" y="1965"/>
                </a:cubicBezTo>
                <a:cubicBezTo>
                  <a:pt x="13573" y="1775"/>
                  <a:pt x="14728" y="1501"/>
                  <a:pt x="16371" y="1430"/>
                </a:cubicBezTo>
                <a:lnTo>
                  <a:pt x="16371" y="680"/>
                </a:lnTo>
                <a:cubicBezTo>
                  <a:pt x="13835" y="775"/>
                  <a:pt x="12394" y="1430"/>
                  <a:pt x="12335" y="1454"/>
                </a:cubicBezTo>
                <a:cubicBezTo>
                  <a:pt x="12240" y="1501"/>
                  <a:pt x="12156" y="1584"/>
                  <a:pt x="12121" y="1692"/>
                </a:cubicBezTo>
                <a:cubicBezTo>
                  <a:pt x="12097" y="1787"/>
                  <a:pt x="12109" y="1882"/>
                  <a:pt x="12144" y="1965"/>
                </a:cubicBezTo>
                <a:cubicBezTo>
                  <a:pt x="11573" y="1751"/>
                  <a:pt x="10775" y="1442"/>
                  <a:pt x="9977" y="1084"/>
                </a:cubicBezTo>
                <a:cubicBezTo>
                  <a:pt x="9438" y="845"/>
                  <a:pt x="8974" y="735"/>
                  <a:pt x="8551" y="735"/>
                </a:cubicBezTo>
                <a:cubicBezTo>
                  <a:pt x="7901" y="735"/>
                  <a:pt x="7347" y="994"/>
                  <a:pt x="6763" y="1442"/>
                </a:cubicBezTo>
                <a:lnTo>
                  <a:pt x="3727" y="1442"/>
                </a:lnTo>
                <a:cubicBezTo>
                  <a:pt x="3751" y="1299"/>
                  <a:pt x="3762" y="1192"/>
                  <a:pt x="3774" y="1084"/>
                </a:cubicBezTo>
                <a:cubicBezTo>
                  <a:pt x="3774" y="977"/>
                  <a:pt x="3727" y="846"/>
                  <a:pt x="3643" y="775"/>
                </a:cubicBezTo>
                <a:cubicBezTo>
                  <a:pt x="3191" y="346"/>
                  <a:pt x="1786" y="120"/>
                  <a:pt x="738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 dirty="0">
              <a:solidFill>
                <a:prstClr val="black"/>
              </a:solidFill>
            </a:endParaRPr>
          </a:p>
        </p:txBody>
      </p:sp>
      <p:sp>
        <p:nvSpPr>
          <p:cNvPr id="13" name="Google Shape;307;p21">
            <a:extLst>
              <a:ext uri="{FF2B5EF4-FFF2-40B4-BE49-F238E27FC236}">
                <a16:creationId xmlns:a16="http://schemas.microsoft.com/office/drawing/2014/main" xmlns="" id="{1505C4D0-0FE9-431D-9679-A6B4C2E4481A}"/>
              </a:ext>
            </a:extLst>
          </p:cNvPr>
          <p:cNvSpPr/>
          <p:nvPr/>
        </p:nvSpPr>
        <p:spPr>
          <a:xfrm rot="5400000">
            <a:off x="481012" y="4509325"/>
            <a:ext cx="1185128" cy="1219182"/>
          </a:xfrm>
          <a:custGeom>
            <a:avLst/>
            <a:gdLst/>
            <a:ahLst/>
            <a:cxnLst/>
            <a:rect l="l" t="t" r="r" b="b"/>
            <a:pathLst>
              <a:path w="50281" h="50281" extrusionOk="0">
                <a:moveTo>
                  <a:pt x="25134" y="4430"/>
                </a:moveTo>
                <a:cubicBezTo>
                  <a:pt x="36552" y="4430"/>
                  <a:pt x="45839" y="13717"/>
                  <a:pt x="45839" y="25135"/>
                </a:cubicBezTo>
                <a:cubicBezTo>
                  <a:pt x="45839" y="36553"/>
                  <a:pt x="36552" y="45840"/>
                  <a:pt x="25134" y="45840"/>
                </a:cubicBezTo>
                <a:cubicBezTo>
                  <a:pt x="13716" y="45840"/>
                  <a:pt x="4429" y="36553"/>
                  <a:pt x="4429" y="25135"/>
                </a:cubicBezTo>
                <a:cubicBezTo>
                  <a:pt x="4429" y="13717"/>
                  <a:pt x="13716" y="4430"/>
                  <a:pt x="25134" y="4430"/>
                </a:cubicBezTo>
                <a:close/>
                <a:moveTo>
                  <a:pt x="25134" y="1"/>
                </a:moveTo>
                <a:cubicBezTo>
                  <a:pt x="11251" y="1"/>
                  <a:pt x="0" y="11252"/>
                  <a:pt x="0" y="25135"/>
                </a:cubicBezTo>
                <a:cubicBezTo>
                  <a:pt x="0" y="39017"/>
                  <a:pt x="11251" y="50281"/>
                  <a:pt x="25134" y="50281"/>
                </a:cubicBezTo>
                <a:cubicBezTo>
                  <a:pt x="39017" y="50281"/>
                  <a:pt x="50280" y="39017"/>
                  <a:pt x="50280" y="25135"/>
                </a:cubicBezTo>
                <a:cubicBezTo>
                  <a:pt x="50280" y="11252"/>
                  <a:pt x="39017" y="1"/>
                  <a:pt x="2513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4" name="Google Shape;308;p21">
            <a:extLst>
              <a:ext uri="{FF2B5EF4-FFF2-40B4-BE49-F238E27FC236}">
                <a16:creationId xmlns:a16="http://schemas.microsoft.com/office/drawing/2014/main" xmlns="" id="{0FE34577-9F84-4851-8773-9D71E4D9065A}"/>
              </a:ext>
            </a:extLst>
          </p:cNvPr>
          <p:cNvSpPr/>
          <p:nvPr/>
        </p:nvSpPr>
        <p:spPr>
          <a:xfrm rot="5400000">
            <a:off x="171353" y="4819224"/>
            <a:ext cx="1184585" cy="599347"/>
          </a:xfrm>
          <a:custGeom>
            <a:avLst/>
            <a:gdLst/>
            <a:ahLst/>
            <a:cxnLst/>
            <a:rect l="l" t="t" r="r" b="b"/>
            <a:pathLst>
              <a:path w="50258" h="24718" extrusionOk="0">
                <a:moveTo>
                  <a:pt x="1" y="0"/>
                </a:moveTo>
                <a:cubicBezTo>
                  <a:pt x="227" y="13681"/>
                  <a:pt x="11383" y="24718"/>
                  <a:pt x="25123" y="24718"/>
                </a:cubicBezTo>
                <a:cubicBezTo>
                  <a:pt x="38875" y="24718"/>
                  <a:pt x="50031" y="13681"/>
                  <a:pt x="50257" y="0"/>
                </a:cubicBezTo>
                <a:lnTo>
                  <a:pt x="45816" y="0"/>
                </a:lnTo>
                <a:cubicBezTo>
                  <a:pt x="45590" y="11216"/>
                  <a:pt x="36398" y="20277"/>
                  <a:pt x="25123" y="20277"/>
                </a:cubicBezTo>
                <a:cubicBezTo>
                  <a:pt x="13848" y="20277"/>
                  <a:pt x="4656" y="11216"/>
                  <a:pt x="443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5" name="Google Shape;311;p21">
            <a:extLst>
              <a:ext uri="{FF2B5EF4-FFF2-40B4-BE49-F238E27FC236}">
                <a16:creationId xmlns:a16="http://schemas.microsoft.com/office/drawing/2014/main" xmlns="" id="{E177A47B-FEF0-45B9-87C8-215EEB4F2C56}"/>
              </a:ext>
            </a:extLst>
          </p:cNvPr>
          <p:cNvSpPr/>
          <p:nvPr/>
        </p:nvSpPr>
        <p:spPr>
          <a:xfrm rot="5400000">
            <a:off x="953582" y="5548346"/>
            <a:ext cx="219485" cy="225792"/>
          </a:xfrm>
          <a:custGeom>
            <a:avLst/>
            <a:gdLst/>
            <a:ahLst/>
            <a:cxnLst/>
            <a:rect l="l" t="t" r="r" b="b"/>
            <a:pathLst>
              <a:path w="9312" h="9312" extrusionOk="0">
                <a:moveTo>
                  <a:pt x="4656" y="1"/>
                </a:moveTo>
                <a:cubicBezTo>
                  <a:pt x="2084" y="1"/>
                  <a:pt x="1" y="2085"/>
                  <a:pt x="1" y="4656"/>
                </a:cubicBezTo>
                <a:cubicBezTo>
                  <a:pt x="1" y="7228"/>
                  <a:pt x="2084" y="9312"/>
                  <a:pt x="4656" y="9312"/>
                </a:cubicBezTo>
                <a:cubicBezTo>
                  <a:pt x="7228" y="9312"/>
                  <a:pt x="9311" y="7228"/>
                  <a:pt x="9311" y="4656"/>
                </a:cubicBezTo>
                <a:cubicBezTo>
                  <a:pt x="9311" y="2085"/>
                  <a:pt x="7228" y="1"/>
                  <a:pt x="4656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6" name="Google Shape;312;p21">
            <a:extLst>
              <a:ext uri="{FF2B5EF4-FFF2-40B4-BE49-F238E27FC236}">
                <a16:creationId xmlns:a16="http://schemas.microsoft.com/office/drawing/2014/main" xmlns="" id="{74E34FC1-2805-49F1-B06A-46BA69C1792F}"/>
              </a:ext>
            </a:extLst>
          </p:cNvPr>
          <p:cNvSpPr/>
          <p:nvPr/>
        </p:nvSpPr>
        <p:spPr>
          <a:xfrm rot="5400000">
            <a:off x="1000445" y="5596548"/>
            <a:ext cx="126029" cy="129651"/>
          </a:xfrm>
          <a:custGeom>
            <a:avLst/>
            <a:gdLst/>
            <a:ahLst/>
            <a:cxnLst/>
            <a:rect l="l" t="t" r="r" b="b"/>
            <a:pathLst>
              <a:path w="5347" h="5347" extrusionOk="0">
                <a:moveTo>
                  <a:pt x="2668" y="0"/>
                </a:moveTo>
                <a:cubicBezTo>
                  <a:pt x="1192" y="0"/>
                  <a:pt x="1" y="1191"/>
                  <a:pt x="1" y="2679"/>
                </a:cubicBezTo>
                <a:cubicBezTo>
                  <a:pt x="1" y="4156"/>
                  <a:pt x="1192" y="5346"/>
                  <a:pt x="2668" y="5346"/>
                </a:cubicBezTo>
                <a:cubicBezTo>
                  <a:pt x="4144" y="5346"/>
                  <a:pt x="5347" y="4156"/>
                  <a:pt x="5347" y="2679"/>
                </a:cubicBezTo>
                <a:cubicBezTo>
                  <a:pt x="5347" y="1191"/>
                  <a:pt x="4144" y="0"/>
                  <a:pt x="2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7" name="Google Shape;329;p21">
            <a:extLst>
              <a:ext uri="{FF2B5EF4-FFF2-40B4-BE49-F238E27FC236}">
                <a16:creationId xmlns:a16="http://schemas.microsoft.com/office/drawing/2014/main" xmlns="" id="{43D1D81B-2DD5-49B2-A16D-0C58CEF9DC10}"/>
              </a:ext>
            </a:extLst>
          </p:cNvPr>
          <p:cNvSpPr/>
          <p:nvPr/>
        </p:nvSpPr>
        <p:spPr>
          <a:xfrm rot="5400000">
            <a:off x="481012" y="3427459"/>
            <a:ext cx="1185128" cy="1219182"/>
          </a:xfrm>
          <a:custGeom>
            <a:avLst/>
            <a:gdLst/>
            <a:ahLst/>
            <a:cxnLst/>
            <a:rect l="l" t="t" r="r" b="b"/>
            <a:pathLst>
              <a:path w="50281" h="50281" extrusionOk="0">
                <a:moveTo>
                  <a:pt x="25146" y="4430"/>
                </a:moveTo>
                <a:cubicBezTo>
                  <a:pt x="36565" y="4430"/>
                  <a:pt x="45851" y="13717"/>
                  <a:pt x="45851" y="25135"/>
                </a:cubicBezTo>
                <a:cubicBezTo>
                  <a:pt x="45851" y="36553"/>
                  <a:pt x="36565" y="45840"/>
                  <a:pt x="25146" y="45840"/>
                </a:cubicBezTo>
                <a:cubicBezTo>
                  <a:pt x="13728" y="45840"/>
                  <a:pt x="4442" y="36553"/>
                  <a:pt x="4442" y="25135"/>
                </a:cubicBezTo>
                <a:cubicBezTo>
                  <a:pt x="4442" y="13717"/>
                  <a:pt x="13728" y="4430"/>
                  <a:pt x="25146" y="4430"/>
                </a:cubicBezTo>
                <a:close/>
                <a:moveTo>
                  <a:pt x="25146" y="1"/>
                </a:moveTo>
                <a:cubicBezTo>
                  <a:pt x="11264" y="1"/>
                  <a:pt x="0" y="11252"/>
                  <a:pt x="0" y="25135"/>
                </a:cubicBezTo>
                <a:cubicBezTo>
                  <a:pt x="0" y="39017"/>
                  <a:pt x="11264" y="50281"/>
                  <a:pt x="25146" y="50281"/>
                </a:cubicBezTo>
                <a:cubicBezTo>
                  <a:pt x="39029" y="50281"/>
                  <a:pt x="50281" y="39017"/>
                  <a:pt x="50281" y="25135"/>
                </a:cubicBezTo>
                <a:cubicBezTo>
                  <a:pt x="50281" y="11252"/>
                  <a:pt x="39029" y="1"/>
                  <a:pt x="2514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8" name="Google Shape;330;p21">
            <a:extLst>
              <a:ext uri="{FF2B5EF4-FFF2-40B4-BE49-F238E27FC236}">
                <a16:creationId xmlns:a16="http://schemas.microsoft.com/office/drawing/2014/main" xmlns="" id="{6E183570-CAFB-4A67-B962-AAD9174B433A}"/>
              </a:ext>
            </a:extLst>
          </p:cNvPr>
          <p:cNvSpPr/>
          <p:nvPr/>
        </p:nvSpPr>
        <p:spPr>
          <a:xfrm rot="5400000">
            <a:off x="780679" y="3727120"/>
            <a:ext cx="1185128" cy="619860"/>
          </a:xfrm>
          <a:custGeom>
            <a:avLst/>
            <a:gdLst/>
            <a:ahLst/>
            <a:cxnLst/>
            <a:rect l="l" t="t" r="r" b="b"/>
            <a:pathLst>
              <a:path w="50281" h="25564" extrusionOk="0">
                <a:moveTo>
                  <a:pt x="25146" y="1"/>
                </a:moveTo>
                <a:cubicBezTo>
                  <a:pt x="11264" y="1"/>
                  <a:pt x="0" y="11252"/>
                  <a:pt x="0" y="25135"/>
                </a:cubicBezTo>
                <a:cubicBezTo>
                  <a:pt x="0" y="25278"/>
                  <a:pt x="12" y="25420"/>
                  <a:pt x="12" y="25563"/>
                </a:cubicBezTo>
                <a:lnTo>
                  <a:pt x="4453" y="25563"/>
                </a:lnTo>
                <a:cubicBezTo>
                  <a:pt x="4453" y="25420"/>
                  <a:pt x="4442" y="25278"/>
                  <a:pt x="4442" y="25135"/>
                </a:cubicBezTo>
                <a:cubicBezTo>
                  <a:pt x="4442" y="13717"/>
                  <a:pt x="13728" y="4430"/>
                  <a:pt x="25146" y="4430"/>
                </a:cubicBezTo>
                <a:cubicBezTo>
                  <a:pt x="36565" y="4430"/>
                  <a:pt x="45851" y="13717"/>
                  <a:pt x="45851" y="25135"/>
                </a:cubicBezTo>
                <a:cubicBezTo>
                  <a:pt x="45851" y="25278"/>
                  <a:pt x="45840" y="25420"/>
                  <a:pt x="45840" y="25563"/>
                </a:cubicBezTo>
                <a:lnTo>
                  <a:pt x="50269" y="25563"/>
                </a:lnTo>
                <a:cubicBezTo>
                  <a:pt x="50281" y="25420"/>
                  <a:pt x="50281" y="25278"/>
                  <a:pt x="50281" y="25135"/>
                </a:cubicBezTo>
                <a:cubicBezTo>
                  <a:pt x="50281" y="11252"/>
                  <a:pt x="39029" y="1"/>
                  <a:pt x="25146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19" name="Google Shape;333;p21">
            <a:extLst>
              <a:ext uri="{FF2B5EF4-FFF2-40B4-BE49-F238E27FC236}">
                <a16:creationId xmlns:a16="http://schemas.microsoft.com/office/drawing/2014/main" xmlns="" id="{DF95A247-8860-4384-BFF3-A3372D904FCF}"/>
              </a:ext>
            </a:extLst>
          </p:cNvPr>
          <p:cNvSpPr/>
          <p:nvPr/>
        </p:nvSpPr>
        <p:spPr>
          <a:xfrm rot="5400000">
            <a:off x="953594" y="4465928"/>
            <a:ext cx="219461" cy="225792"/>
          </a:xfrm>
          <a:custGeom>
            <a:avLst/>
            <a:gdLst/>
            <a:ahLst/>
            <a:cxnLst/>
            <a:rect l="l" t="t" r="r" b="b"/>
            <a:pathLst>
              <a:path w="9311" h="9312" extrusionOk="0">
                <a:moveTo>
                  <a:pt x="4656" y="1"/>
                </a:moveTo>
                <a:cubicBezTo>
                  <a:pt x="2084" y="1"/>
                  <a:pt x="0" y="2085"/>
                  <a:pt x="0" y="4656"/>
                </a:cubicBezTo>
                <a:cubicBezTo>
                  <a:pt x="0" y="7228"/>
                  <a:pt x="2084" y="9312"/>
                  <a:pt x="4656" y="9312"/>
                </a:cubicBezTo>
                <a:cubicBezTo>
                  <a:pt x="7227" y="9312"/>
                  <a:pt x="9311" y="7228"/>
                  <a:pt x="9311" y="4656"/>
                </a:cubicBezTo>
                <a:cubicBezTo>
                  <a:pt x="9311" y="2085"/>
                  <a:pt x="7227" y="1"/>
                  <a:pt x="4656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0" name="Google Shape;334;p21">
            <a:extLst>
              <a:ext uri="{FF2B5EF4-FFF2-40B4-BE49-F238E27FC236}">
                <a16:creationId xmlns:a16="http://schemas.microsoft.com/office/drawing/2014/main" xmlns="" id="{5DEA05F8-84EA-4023-BB77-B03B928CF4F1}"/>
              </a:ext>
            </a:extLst>
          </p:cNvPr>
          <p:cNvSpPr/>
          <p:nvPr/>
        </p:nvSpPr>
        <p:spPr>
          <a:xfrm rot="5400000">
            <a:off x="1000303" y="4514004"/>
            <a:ext cx="126312" cy="129651"/>
          </a:xfrm>
          <a:custGeom>
            <a:avLst/>
            <a:gdLst/>
            <a:ahLst/>
            <a:cxnLst/>
            <a:rect l="l" t="t" r="r" b="b"/>
            <a:pathLst>
              <a:path w="5359" h="5347" extrusionOk="0">
                <a:moveTo>
                  <a:pt x="2680" y="0"/>
                </a:moveTo>
                <a:cubicBezTo>
                  <a:pt x="1203" y="0"/>
                  <a:pt x="1" y="1191"/>
                  <a:pt x="1" y="2679"/>
                </a:cubicBezTo>
                <a:cubicBezTo>
                  <a:pt x="1" y="4156"/>
                  <a:pt x="1203" y="5346"/>
                  <a:pt x="2680" y="5346"/>
                </a:cubicBezTo>
                <a:cubicBezTo>
                  <a:pt x="4156" y="5346"/>
                  <a:pt x="5358" y="4156"/>
                  <a:pt x="5358" y="2679"/>
                </a:cubicBezTo>
                <a:cubicBezTo>
                  <a:pt x="5358" y="1191"/>
                  <a:pt x="4156" y="0"/>
                  <a:pt x="26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grpSp>
        <p:nvGrpSpPr>
          <p:cNvPr id="21" name="Google Shape;336;p21">
            <a:extLst>
              <a:ext uri="{FF2B5EF4-FFF2-40B4-BE49-F238E27FC236}">
                <a16:creationId xmlns:a16="http://schemas.microsoft.com/office/drawing/2014/main" xmlns="" id="{2402C76E-D05B-496C-8A51-28B8283FED6C}"/>
              </a:ext>
            </a:extLst>
          </p:cNvPr>
          <p:cNvGrpSpPr/>
          <p:nvPr/>
        </p:nvGrpSpPr>
        <p:grpSpPr>
          <a:xfrm>
            <a:off x="801775" y="4869235"/>
            <a:ext cx="520790" cy="508417"/>
            <a:chOff x="3049341" y="2562990"/>
            <a:chExt cx="445903" cy="439501"/>
          </a:xfrm>
          <a:solidFill>
            <a:schemeClr val="accent6">
              <a:lumMod val="75000"/>
            </a:schemeClr>
          </a:solidFill>
        </p:grpSpPr>
        <p:sp>
          <p:nvSpPr>
            <p:cNvPr id="40" name="Google Shape;337;p21">
              <a:extLst>
                <a:ext uri="{FF2B5EF4-FFF2-40B4-BE49-F238E27FC236}">
                  <a16:creationId xmlns:a16="http://schemas.microsoft.com/office/drawing/2014/main" xmlns="" id="{86FB97C3-8C50-45D1-85D1-5B0502DA1016}"/>
                </a:ext>
              </a:extLst>
            </p:cNvPr>
            <p:cNvSpPr/>
            <p:nvPr/>
          </p:nvSpPr>
          <p:spPr>
            <a:xfrm>
              <a:off x="3310752" y="2782901"/>
              <a:ext cx="72887" cy="142346"/>
            </a:xfrm>
            <a:custGeom>
              <a:avLst/>
              <a:gdLst/>
              <a:ahLst/>
              <a:cxnLst/>
              <a:rect l="l" t="t" r="r" b="b"/>
              <a:pathLst>
                <a:path w="2573" h="5025" extrusionOk="0">
                  <a:moveTo>
                    <a:pt x="1274" y="1"/>
                  </a:moveTo>
                  <a:cubicBezTo>
                    <a:pt x="1108" y="1"/>
                    <a:pt x="977" y="132"/>
                    <a:pt x="977" y="298"/>
                  </a:cubicBezTo>
                  <a:lnTo>
                    <a:pt x="977" y="465"/>
                  </a:lnTo>
                  <a:cubicBezTo>
                    <a:pt x="381" y="596"/>
                    <a:pt x="0" y="1060"/>
                    <a:pt x="0" y="1632"/>
                  </a:cubicBezTo>
                  <a:cubicBezTo>
                    <a:pt x="0" y="2287"/>
                    <a:pt x="572" y="2834"/>
                    <a:pt x="1286" y="2834"/>
                  </a:cubicBezTo>
                  <a:cubicBezTo>
                    <a:pt x="1655" y="2834"/>
                    <a:pt x="1965" y="3096"/>
                    <a:pt x="1965" y="3418"/>
                  </a:cubicBezTo>
                  <a:cubicBezTo>
                    <a:pt x="1965" y="3739"/>
                    <a:pt x="1655" y="4001"/>
                    <a:pt x="1286" y="4001"/>
                  </a:cubicBezTo>
                  <a:cubicBezTo>
                    <a:pt x="917" y="4001"/>
                    <a:pt x="608" y="3739"/>
                    <a:pt x="608" y="3418"/>
                  </a:cubicBezTo>
                  <a:cubicBezTo>
                    <a:pt x="608" y="3239"/>
                    <a:pt x="465" y="3108"/>
                    <a:pt x="298" y="3108"/>
                  </a:cubicBezTo>
                  <a:cubicBezTo>
                    <a:pt x="131" y="3108"/>
                    <a:pt x="0" y="3239"/>
                    <a:pt x="0" y="3418"/>
                  </a:cubicBezTo>
                  <a:cubicBezTo>
                    <a:pt x="0" y="3977"/>
                    <a:pt x="381" y="4454"/>
                    <a:pt x="977" y="4584"/>
                  </a:cubicBezTo>
                  <a:lnTo>
                    <a:pt x="977" y="4715"/>
                  </a:lnTo>
                  <a:cubicBezTo>
                    <a:pt x="977" y="4882"/>
                    <a:pt x="1108" y="5025"/>
                    <a:pt x="1274" y="5025"/>
                  </a:cubicBezTo>
                  <a:cubicBezTo>
                    <a:pt x="1453" y="5025"/>
                    <a:pt x="1572" y="4882"/>
                    <a:pt x="1572" y="4715"/>
                  </a:cubicBezTo>
                  <a:lnTo>
                    <a:pt x="1572" y="4584"/>
                  </a:lnTo>
                  <a:cubicBezTo>
                    <a:pt x="2167" y="4454"/>
                    <a:pt x="2572" y="3977"/>
                    <a:pt x="2572" y="3418"/>
                  </a:cubicBezTo>
                  <a:cubicBezTo>
                    <a:pt x="2572" y="2751"/>
                    <a:pt x="1989" y="2215"/>
                    <a:pt x="1286" y="2215"/>
                  </a:cubicBezTo>
                  <a:cubicBezTo>
                    <a:pt x="905" y="2215"/>
                    <a:pt x="608" y="1953"/>
                    <a:pt x="608" y="1632"/>
                  </a:cubicBezTo>
                  <a:cubicBezTo>
                    <a:pt x="608" y="1310"/>
                    <a:pt x="917" y="1048"/>
                    <a:pt x="1286" y="1048"/>
                  </a:cubicBezTo>
                  <a:cubicBezTo>
                    <a:pt x="1655" y="1048"/>
                    <a:pt x="1965" y="1310"/>
                    <a:pt x="1965" y="1632"/>
                  </a:cubicBezTo>
                  <a:cubicBezTo>
                    <a:pt x="1965" y="1798"/>
                    <a:pt x="2096" y="1941"/>
                    <a:pt x="2262" y="1941"/>
                  </a:cubicBezTo>
                  <a:cubicBezTo>
                    <a:pt x="2441" y="1941"/>
                    <a:pt x="2572" y="1798"/>
                    <a:pt x="2572" y="1632"/>
                  </a:cubicBezTo>
                  <a:cubicBezTo>
                    <a:pt x="2572" y="1060"/>
                    <a:pt x="2167" y="596"/>
                    <a:pt x="1572" y="465"/>
                  </a:cubicBezTo>
                  <a:lnTo>
                    <a:pt x="1572" y="298"/>
                  </a:lnTo>
                  <a:cubicBezTo>
                    <a:pt x="1572" y="132"/>
                    <a:pt x="1453" y="1"/>
                    <a:pt x="1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338;p21">
              <a:extLst>
                <a:ext uri="{FF2B5EF4-FFF2-40B4-BE49-F238E27FC236}">
                  <a16:creationId xmlns:a16="http://schemas.microsoft.com/office/drawing/2014/main" xmlns="" id="{D7A9A983-AD56-4832-8DDB-70E2AA339696}"/>
                </a:ext>
              </a:extLst>
            </p:cNvPr>
            <p:cNvSpPr/>
            <p:nvPr/>
          </p:nvSpPr>
          <p:spPr>
            <a:xfrm>
              <a:off x="3382592" y="2752023"/>
              <a:ext cx="77929" cy="160759"/>
            </a:xfrm>
            <a:custGeom>
              <a:avLst/>
              <a:gdLst/>
              <a:ahLst/>
              <a:cxnLst/>
              <a:rect l="l" t="t" r="r" b="b"/>
              <a:pathLst>
                <a:path w="2751" h="5675" extrusionOk="0">
                  <a:moveTo>
                    <a:pt x="342" y="1"/>
                  </a:moveTo>
                  <a:cubicBezTo>
                    <a:pt x="229" y="1"/>
                    <a:pt x="123" y="63"/>
                    <a:pt x="72" y="174"/>
                  </a:cubicBezTo>
                  <a:cubicBezTo>
                    <a:pt x="0" y="329"/>
                    <a:pt x="60" y="507"/>
                    <a:pt x="215" y="579"/>
                  </a:cubicBezTo>
                  <a:cubicBezTo>
                    <a:pt x="1381" y="1138"/>
                    <a:pt x="2132" y="2341"/>
                    <a:pt x="2132" y="3627"/>
                  </a:cubicBezTo>
                  <a:cubicBezTo>
                    <a:pt x="2132" y="4186"/>
                    <a:pt x="1989" y="4734"/>
                    <a:pt x="1739" y="5222"/>
                  </a:cubicBezTo>
                  <a:cubicBezTo>
                    <a:pt x="1655" y="5365"/>
                    <a:pt x="1715" y="5555"/>
                    <a:pt x="1858" y="5639"/>
                  </a:cubicBezTo>
                  <a:cubicBezTo>
                    <a:pt x="1905" y="5663"/>
                    <a:pt x="1965" y="5674"/>
                    <a:pt x="2012" y="5674"/>
                  </a:cubicBezTo>
                  <a:cubicBezTo>
                    <a:pt x="2120" y="5674"/>
                    <a:pt x="2227" y="5615"/>
                    <a:pt x="2274" y="5508"/>
                  </a:cubicBezTo>
                  <a:cubicBezTo>
                    <a:pt x="2584" y="4936"/>
                    <a:pt x="2751" y="4281"/>
                    <a:pt x="2751" y="3627"/>
                  </a:cubicBezTo>
                  <a:cubicBezTo>
                    <a:pt x="2751" y="2865"/>
                    <a:pt x="2524" y="2115"/>
                    <a:pt x="2120" y="1472"/>
                  </a:cubicBezTo>
                  <a:cubicBezTo>
                    <a:pt x="1715" y="852"/>
                    <a:pt x="1143" y="352"/>
                    <a:pt x="477" y="31"/>
                  </a:cubicBezTo>
                  <a:cubicBezTo>
                    <a:pt x="433" y="11"/>
                    <a:pt x="387" y="1"/>
                    <a:pt x="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339;p21">
              <a:extLst>
                <a:ext uri="{FF2B5EF4-FFF2-40B4-BE49-F238E27FC236}">
                  <a16:creationId xmlns:a16="http://schemas.microsoft.com/office/drawing/2014/main" xmlns="" id="{DD34E7AE-EB2A-44F5-B332-BCDFA362964F}"/>
                </a:ext>
              </a:extLst>
            </p:cNvPr>
            <p:cNvSpPr/>
            <p:nvPr/>
          </p:nvSpPr>
          <p:spPr>
            <a:xfrm>
              <a:off x="3049341" y="2562990"/>
              <a:ext cx="445903" cy="439501"/>
            </a:xfrm>
            <a:custGeom>
              <a:avLst/>
              <a:gdLst/>
              <a:ahLst/>
              <a:cxnLst/>
              <a:rect l="l" t="t" r="r" b="b"/>
              <a:pathLst>
                <a:path w="15741" h="15515" extrusionOk="0">
                  <a:moveTo>
                    <a:pt x="8943" y="596"/>
                  </a:moveTo>
                  <a:cubicBezTo>
                    <a:pt x="9383" y="596"/>
                    <a:pt x="9740" y="977"/>
                    <a:pt x="9740" y="1418"/>
                  </a:cubicBezTo>
                  <a:cubicBezTo>
                    <a:pt x="9740" y="1858"/>
                    <a:pt x="9383" y="2239"/>
                    <a:pt x="8943" y="2239"/>
                  </a:cubicBezTo>
                  <a:lnTo>
                    <a:pt x="1418" y="2239"/>
                  </a:lnTo>
                  <a:cubicBezTo>
                    <a:pt x="977" y="2239"/>
                    <a:pt x="620" y="1858"/>
                    <a:pt x="620" y="1418"/>
                  </a:cubicBezTo>
                  <a:cubicBezTo>
                    <a:pt x="620" y="977"/>
                    <a:pt x="977" y="596"/>
                    <a:pt x="1418" y="596"/>
                  </a:cubicBezTo>
                  <a:close/>
                  <a:moveTo>
                    <a:pt x="12574" y="2834"/>
                  </a:moveTo>
                  <a:cubicBezTo>
                    <a:pt x="13014" y="2834"/>
                    <a:pt x="13372" y="3215"/>
                    <a:pt x="13372" y="3656"/>
                  </a:cubicBezTo>
                  <a:cubicBezTo>
                    <a:pt x="13372" y="4096"/>
                    <a:pt x="13014" y="4466"/>
                    <a:pt x="12574" y="4466"/>
                  </a:cubicBezTo>
                  <a:lnTo>
                    <a:pt x="5037" y="4466"/>
                  </a:lnTo>
                  <a:cubicBezTo>
                    <a:pt x="4597" y="4466"/>
                    <a:pt x="4240" y="4096"/>
                    <a:pt x="4240" y="3656"/>
                  </a:cubicBezTo>
                  <a:cubicBezTo>
                    <a:pt x="4240" y="3215"/>
                    <a:pt x="4597" y="2834"/>
                    <a:pt x="5037" y="2834"/>
                  </a:cubicBezTo>
                  <a:close/>
                  <a:moveTo>
                    <a:pt x="10609" y="5061"/>
                  </a:moveTo>
                  <a:cubicBezTo>
                    <a:pt x="10728" y="5061"/>
                    <a:pt x="10848" y="5073"/>
                    <a:pt x="10955" y="5120"/>
                  </a:cubicBezTo>
                  <a:cubicBezTo>
                    <a:pt x="10812" y="5108"/>
                    <a:pt x="10657" y="5061"/>
                    <a:pt x="10514" y="5061"/>
                  </a:cubicBezTo>
                  <a:close/>
                  <a:moveTo>
                    <a:pt x="10514" y="5061"/>
                  </a:moveTo>
                  <a:cubicBezTo>
                    <a:pt x="9074" y="5061"/>
                    <a:pt x="7764" y="5656"/>
                    <a:pt x="6811" y="6549"/>
                  </a:cubicBezTo>
                  <a:lnTo>
                    <a:pt x="3073" y="6549"/>
                  </a:lnTo>
                  <a:cubicBezTo>
                    <a:pt x="2632" y="6549"/>
                    <a:pt x="2275" y="6251"/>
                    <a:pt x="2275" y="5811"/>
                  </a:cubicBezTo>
                  <a:cubicBezTo>
                    <a:pt x="2275" y="5370"/>
                    <a:pt x="2632" y="5061"/>
                    <a:pt x="3073" y="5061"/>
                  </a:cubicBezTo>
                  <a:close/>
                  <a:moveTo>
                    <a:pt x="6287" y="7299"/>
                  </a:moveTo>
                  <a:cubicBezTo>
                    <a:pt x="5942" y="7740"/>
                    <a:pt x="5668" y="8192"/>
                    <a:pt x="5502" y="8788"/>
                  </a:cubicBezTo>
                  <a:lnTo>
                    <a:pt x="3073" y="8788"/>
                  </a:lnTo>
                  <a:cubicBezTo>
                    <a:pt x="2632" y="8788"/>
                    <a:pt x="2275" y="8490"/>
                    <a:pt x="2275" y="8037"/>
                  </a:cubicBezTo>
                  <a:cubicBezTo>
                    <a:pt x="2275" y="7597"/>
                    <a:pt x="2632" y="7299"/>
                    <a:pt x="3073" y="7299"/>
                  </a:cubicBezTo>
                  <a:close/>
                  <a:moveTo>
                    <a:pt x="5359" y="9383"/>
                  </a:moveTo>
                  <a:cubicBezTo>
                    <a:pt x="5311" y="9680"/>
                    <a:pt x="5287" y="9966"/>
                    <a:pt x="5287" y="10264"/>
                  </a:cubicBezTo>
                  <a:cubicBezTo>
                    <a:pt x="5287" y="10514"/>
                    <a:pt x="5311" y="10871"/>
                    <a:pt x="5335" y="11014"/>
                  </a:cubicBezTo>
                  <a:lnTo>
                    <a:pt x="3073" y="11014"/>
                  </a:lnTo>
                  <a:cubicBezTo>
                    <a:pt x="2632" y="11014"/>
                    <a:pt x="2275" y="10645"/>
                    <a:pt x="2275" y="10204"/>
                  </a:cubicBezTo>
                  <a:cubicBezTo>
                    <a:pt x="2275" y="9764"/>
                    <a:pt x="2632" y="9383"/>
                    <a:pt x="3073" y="9383"/>
                  </a:cubicBezTo>
                  <a:close/>
                  <a:moveTo>
                    <a:pt x="5466" y="11609"/>
                  </a:moveTo>
                  <a:cubicBezTo>
                    <a:pt x="5621" y="12205"/>
                    <a:pt x="5871" y="12800"/>
                    <a:pt x="6204" y="13252"/>
                  </a:cubicBezTo>
                  <a:lnTo>
                    <a:pt x="3073" y="13252"/>
                  </a:lnTo>
                  <a:cubicBezTo>
                    <a:pt x="2632" y="13252"/>
                    <a:pt x="2275" y="12871"/>
                    <a:pt x="2275" y="12431"/>
                  </a:cubicBezTo>
                  <a:cubicBezTo>
                    <a:pt x="2275" y="11990"/>
                    <a:pt x="2632" y="11609"/>
                    <a:pt x="3073" y="11609"/>
                  </a:cubicBezTo>
                  <a:close/>
                  <a:moveTo>
                    <a:pt x="10514" y="5692"/>
                  </a:moveTo>
                  <a:cubicBezTo>
                    <a:pt x="13050" y="5692"/>
                    <a:pt x="15122" y="7764"/>
                    <a:pt x="15122" y="10300"/>
                  </a:cubicBezTo>
                  <a:cubicBezTo>
                    <a:pt x="15122" y="12848"/>
                    <a:pt x="13050" y="14919"/>
                    <a:pt x="10514" y="14919"/>
                  </a:cubicBezTo>
                  <a:cubicBezTo>
                    <a:pt x="7966" y="14919"/>
                    <a:pt x="5906" y="12848"/>
                    <a:pt x="5906" y="10300"/>
                  </a:cubicBezTo>
                  <a:cubicBezTo>
                    <a:pt x="5906" y="7764"/>
                    <a:pt x="7966" y="5692"/>
                    <a:pt x="10514" y="5692"/>
                  </a:cubicBezTo>
                  <a:close/>
                  <a:moveTo>
                    <a:pt x="1418" y="1"/>
                  </a:moveTo>
                  <a:cubicBezTo>
                    <a:pt x="632" y="1"/>
                    <a:pt x="1" y="644"/>
                    <a:pt x="1" y="1418"/>
                  </a:cubicBezTo>
                  <a:cubicBezTo>
                    <a:pt x="1" y="2203"/>
                    <a:pt x="632" y="2834"/>
                    <a:pt x="1418" y="2834"/>
                  </a:cubicBezTo>
                  <a:lnTo>
                    <a:pt x="3870" y="2834"/>
                  </a:lnTo>
                  <a:cubicBezTo>
                    <a:pt x="3716" y="2977"/>
                    <a:pt x="3632" y="3358"/>
                    <a:pt x="3632" y="3656"/>
                  </a:cubicBezTo>
                  <a:cubicBezTo>
                    <a:pt x="3632" y="3954"/>
                    <a:pt x="3716" y="4168"/>
                    <a:pt x="3870" y="4466"/>
                  </a:cubicBezTo>
                  <a:lnTo>
                    <a:pt x="3073" y="4466"/>
                  </a:lnTo>
                  <a:cubicBezTo>
                    <a:pt x="2299" y="4466"/>
                    <a:pt x="1656" y="5073"/>
                    <a:pt x="1656" y="5847"/>
                  </a:cubicBezTo>
                  <a:cubicBezTo>
                    <a:pt x="1656" y="6299"/>
                    <a:pt x="1870" y="6680"/>
                    <a:pt x="2192" y="6942"/>
                  </a:cubicBezTo>
                  <a:cubicBezTo>
                    <a:pt x="1870" y="7204"/>
                    <a:pt x="1656" y="7585"/>
                    <a:pt x="1656" y="8037"/>
                  </a:cubicBezTo>
                  <a:cubicBezTo>
                    <a:pt x="1656" y="8490"/>
                    <a:pt x="1870" y="8883"/>
                    <a:pt x="2192" y="9145"/>
                  </a:cubicBezTo>
                  <a:cubicBezTo>
                    <a:pt x="1870" y="9395"/>
                    <a:pt x="1656" y="9800"/>
                    <a:pt x="1656" y="10240"/>
                  </a:cubicBezTo>
                  <a:cubicBezTo>
                    <a:pt x="1656" y="10693"/>
                    <a:pt x="1870" y="11097"/>
                    <a:pt x="2192" y="11347"/>
                  </a:cubicBezTo>
                  <a:cubicBezTo>
                    <a:pt x="1870" y="11609"/>
                    <a:pt x="1656" y="12002"/>
                    <a:pt x="1656" y="12443"/>
                  </a:cubicBezTo>
                  <a:cubicBezTo>
                    <a:pt x="1656" y="13229"/>
                    <a:pt x="2299" y="13848"/>
                    <a:pt x="3073" y="13848"/>
                  </a:cubicBezTo>
                  <a:lnTo>
                    <a:pt x="6692" y="13848"/>
                  </a:lnTo>
                  <a:cubicBezTo>
                    <a:pt x="7657" y="14895"/>
                    <a:pt x="9014" y="15515"/>
                    <a:pt x="10514" y="15515"/>
                  </a:cubicBezTo>
                  <a:cubicBezTo>
                    <a:pt x="13395" y="15515"/>
                    <a:pt x="15741" y="13193"/>
                    <a:pt x="15741" y="10312"/>
                  </a:cubicBezTo>
                  <a:cubicBezTo>
                    <a:pt x="15741" y="7918"/>
                    <a:pt x="14110" y="5906"/>
                    <a:pt x="11907" y="5299"/>
                  </a:cubicBezTo>
                  <a:cubicBezTo>
                    <a:pt x="11871" y="5204"/>
                    <a:pt x="11824" y="5061"/>
                    <a:pt x="11776" y="5061"/>
                  </a:cubicBezTo>
                  <a:lnTo>
                    <a:pt x="12574" y="5061"/>
                  </a:lnTo>
                  <a:cubicBezTo>
                    <a:pt x="13348" y="5061"/>
                    <a:pt x="13991" y="4430"/>
                    <a:pt x="13991" y="3656"/>
                  </a:cubicBezTo>
                  <a:cubicBezTo>
                    <a:pt x="13991" y="2870"/>
                    <a:pt x="13348" y="2239"/>
                    <a:pt x="12574" y="2239"/>
                  </a:cubicBezTo>
                  <a:lnTo>
                    <a:pt x="10109" y="2239"/>
                  </a:lnTo>
                  <a:cubicBezTo>
                    <a:pt x="10264" y="1941"/>
                    <a:pt x="10359" y="1727"/>
                    <a:pt x="10359" y="1429"/>
                  </a:cubicBezTo>
                  <a:cubicBezTo>
                    <a:pt x="10359" y="656"/>
                    <a:pt x="9728" y="1"/>
                    <a:pt x="89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00">
                <a:solidFill>
                  <a:prstClr val="black"/>
                </a:solidFill>
              </a:endParaRPr>
            </a:p>
          </p:txBody>
        </p:sp>
      </p:grpSp>
      <p:sp>
        <p:nvSpPr>
          <p:cNvPr id="22" name="Google Shape;340;p21">
            <a:extLst>
              <a:ext uri="{FF2B5EF4-FFF2-40B4-BE49-F238E27FC236}">
                <a16:creationId xmlns:a16="http://schemas.microsoft.com/office/drawing/2014/main" xmlns="" id="{59452F63-FD5F-4146-AA20-DF187C79F783}"/>
              </a:ext>
            </a:extLst>
          </p:cNvPr>
          <p:cNvSpPr/>
          <p:nvPr/>
        </p:nvSpPr>
        <p:spPr>
          <a:xfrm rot="5400000">
            <a:off x="481011" y="2344766"/>
            <a:ext cx="1185129" cy="1219182"/>
          </a:xfrm>
          <a:custGeom>
            <a:avLst/>
            <a:gdLst/>
            <a:ahLst/>
            <a:cxnLst/>
            <a:rect l="l" t="t" r="r" b="b"/>
            <a:pathLst>
              <a:path w="50281" h="50281" extrusionOk="0">
                <a:moveTo>
                  <a:pt x="25134" y="4430"/>
                </a:moveTo>
                <a:cubicBezTo>
                  <a:pt x="36552" y="4430"/>
                  <a:pt x="45839" y="13717"/>
                  <a:pt x="45839" y="25135"/>
                </a:cubicBezTo>
                <a:cubicBezTo>
                  <a:pt x="45839" y="36553"/>
                  <a:pt x="36552" y="45840"/>
                  <a:pt x="25134" y="45840"/>
                </a:cubicBezTo>
                <a:cubicBezTo>
                  <a:pt x="13716" y="45840"/>
                  <a:pt x="4429" y="36553"/>
                  <a:pt x="4429" y="25135"/>
                </a:cubicBezTo>
                <a:cubicBezTo>
                  <a:pt x="4429" y="13717"/>
                  <a:pt x="13716" y="4430"/>
                  <a:pt x="25134" y="4430"/>
                </a:cubicBezTo>
                <a:close/>
                <a:moveTo>
                  <a:pt x="25134" y="1"/>
                </a:moveTo>
                <a:cubicBezTo>
                  <a:pt x="11252" y="1"/>
                  <a:pt x="0" y="11252"/>
                  <a:pt x="0" y="25135"/>
                </a:cubicBezTo>
                <a:cubicBezTo>
                  <a:pt x="0" y="39017"/>
                  <a:pt x="11252" y="50281"/>
                  <a:pt x="25134" y="50281"/>
                </a:cubicBezTo>
                <a:cubicBezTo>
                  <a:pt x="39017" y="50281"/>
                  <a:pt x="50280" y="39017"/>
                  <a:pt x="50280" y="25135"/>
                </a:cubicBezTo>
                <a:cubicBezTo>
                  <a:pt x="50280" y="11252"/>
                  <a:pt x="39017" y="1"/>
                  <a:pt x="2513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3" name="Google Shape;341;p21">
            <a:extLst>
              <a:ext uri="{FF2B5EF4-FFF2-40B4-BE49-F238E27FC236}">
                <a16:creationId xmlns:a16="http://schemas.microsoft.com/office/drawing/2014/main" xmlns="" id="{ABB5076B-7BDA-4C63-AE9B-2890C958E070}"/>
              </a:ext>
            </a:extLst>
          </p:cNvPr>
          <p:cNvSpPr/>
          <p:nvPr/>
        </p:nvSpPr>
        <p:spPr>
          <a:xfrm rot="5400000">
            <a:off x="171365" y="2654688"/>
            <a:ext cx="1184562" cy="599347"/>
          </a:xfrm>
          <a:custGeom>
            <a:avLst/>
            <a:gdLst/>
            <a:ahLst/>
            <a:cxnLst/>
            <a:rect l="l" t="t" r="r" b="b"/>
            <a:pathLst>
              <a:path w="50257" h="24718" extrusionOk="0">
                <a:moveTo>
                  <a:pt x="0" y="0"/>
                </a:moveTo>
                <a:cubicBezTo>
                  <a:pt x="226" y="13681"/>
                  <a:pt x="11382" y="24718"/>
                  <a:pt x="25122" y="24718"/>
                </a:cubicBezTo>
                <a:cubicBezTo>
                  <a:pt x="38862" y="24718"/>
                  <a:pt x="50030" y="13681"/>
                  <a:pt x="50256" y="0"/>
                </a:cubicBezTo>
                <a:lnTo>
                  <a:pt x="45815" y="0"/>
                </a:lnTo>
                <a:cubicBezTo>
                  <a:pt x="45589" y="11216"/>
                  <a:pt x="36397" y="20277"/>
                  <a:pt x="25122" y="20277"/>
                </a:cubicBezTo>
                <a:cubicBezTo>
                  <a:pt x="13847" y="20277"/>
                  <a:pt x="4655" y="11216"/>
                  <a:pt x="442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4" name="Google Shape;342;p21">
            <a:extLst>
              <a:ext uri="{FF2B5EF4-FFF2-40B4-BE49-F238E27FC236}">
                <a16:creationId xmlns:a16="http://schemas.microsoft.com/office/drawing/2014/main" xmlns="" id="{65E1B536-D5EB-4DAA-AEBD-62D4A758324B}"/>
              </a:ext>
            </a:extLst>
          </p:cNvPr>
          <p:cNvSpPr/>
          <p:nvPr/>
        </p:nvSpPr>
        <p:spPr>
          <a:xfrm rot="5400000">
            <a:off x="953582" y="3383509"/>
            <a:ext cx="219485" cy="225792"/>
          </a:xfrm>
          <a:custGeom>
            <a:avLst/>
            <a:gdLst/>
            <a:ahLst/>
            <a:cxnLst/>
            <a:rect l="l" t="t" r="r" b="b"/>
            <a:pathLst>
              <a:path w="9312" h="9312" extrusionOk="0">
                <a:moveTo>
                  <a:pt x="4656" y="1"/>
                </a:moveTo>
                <a:cubicBezTo>
                  <a:pt x="2084" y="1"/>
                  <a:pt x="1" y="2085"/>
                  <a:pt x="1" y="4656"/>
                </a:cubicBezTo>
                <a:cubicBezTo>
                  <a:pt x="1" y="7228"/>
                  <a:pt x="2084" y="9312"/>
                  <a:pt x="4656" y="9312"/>
                </a:cubicBezTo>
                <a:cubicBezTo>
                  <a:pt x="7228" y="9312"/>
                  <a:pt x="9311" y="7228"/>
                  <a:pt x="9311" y="4656"/>
                </a:cubicBezTo>
                <a:cubicBezTo>
                  <a:pt x="9311" y="2085"/>
                  <a:pt x="7228" y="1"/>
                  <a:pt x="4656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5" name="Google Shape;343;p21">
            <a:extLst>
              <a:ext uri="{FF2B5EF4-FFF2-40B4-BE49-F238E27FC236}">
                <a16:creationId xmlns:a16="http://schemas.microsoft.com/office/drawing/2014/main" xmlns="" id="{33E1DF97-F8AD-4067-AE64-666465EA7580}"/>
              </a:ext>
            </a:extLst>
          </p:cNvPr>
          <p:cNvSpPr/>
          <p:nvPr/>
        </p:nvSpPr>
        <p:spPr>
          <a:xfrm rot="5400000">
            <a:off x="1000445" y="3431452"/>
            <a:ext cx="126029" cy="129651"/>
          </a:xfrm>
          <a:custGeom>
            <a:avLst/>
            <a:gdLst/>
            <a:ahLst/>
            <a:cxnLst/>
            <a:rect l="l" t="t" r="r" b="b"/>
            <a:pathLst>
              <a:path w="5347" h="5347" extrusionOk="0">
                <a:moveTo>
                  <a:pt x="2679" y="0"/>
                </a:moveTo>
                <a:cubicBezTo>
                  <a:pt x="1191" y="0"/>
                  <a:pt x="0" y="1191"/>
                  <a:pt x="0" y="2679"/>
                </a:cubicBezTo>
                <a:cubicBezTo>
                  <a:pt x="0" y="4156"/>
                  <a:pt x="1191" y="5346"/>
                  <a:pt x="2679" y="5346"/>
                </a:cubicBezTo>
                <a:cubicBezTo>
                  <a:pt x="4156" y="5346"/>
                  <a:pt x="5346" y="4156"/>
                  <a:pt x="5346" y="2679"/>
                </a:cubicBezTo>
                <a:cubicBezTo>
                  <a:pt x="5346" y="1191"/>
                  <a:pt x="4156" y="0"/>
                  <a:pt x="26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6" name="Google Shape;350;p21">
            <a:extLst>
              <a:ext uri="{FF2B5EF4-FFF2-40B4-BE49-F238E27FC236}">
                <a16:creationId xmlns:a16="http://schemas.microsoft.com/office/drawing/2014/main" xmlns="" id="{236CC5AA-0513-4D7C-ABA8-C31B238D71C2}"/>
              </a:ext>
            </a:extLst>
          </p:cNvPr>
          <p:cNvSpPr/>
          <p:nvPr/>
        </p:nvSpPr>
        <p:spPr>
          <a:xfrm rot="5400000">
            <a:off x="481014" y="1264037"/>
            <a:ext cx="1185128" cy="1219183"/>
          </a:xfrm>
          <a:custGeom>
            <a:avLst/>
            <a:gdLst/>
            <a:ahLst/>
            <a:cxnLst/>
            <a:rect l="l" t="t" r="r" b="b"/>
            <a:pathLst>
              <a:path w="50281" h="50281" extrusionOk="0">
                <a:moveTo>
                  <a:pt x="25146" y="4430"/>
                </a:moveTo>
                <a:cubicBezTo>
                  <a:pt x="36564" y="4430"/>
                  <a:pt x="45851" y="13717"/>
                  <a:pt x="45851" y="25135"/>
                </a:cubicBezTo>
                <a:cubicBezTo>
                  <a:pt x="45851" y="36553"/>
                  <a:pt x="36564" y="45840"/>
                  <a:pt x="25146" y="45840"/>
                </a:cubicBezTo>
                <a:cubicBezTo>
                  <a:pt x="13728" y="45840"/>
                  <a:pt x="4441" y="36553"/>
                  <a:pt x="4441" y="25135"/>
                </a:cubicBezTo>
                <a:cubicBezTo>
                  <a:pt x="4441" y="13717"/>
                  <a:pt x="13728" y="4430"/>
                  <a:pt x="25146" y="4430"/>
                </a:cubicBezTo>
                <a:close/>
                <a:moveTo>
                  <a:pt x="25146" y="1"/>
                </a:moveTo>
                <a:cubicBezTo>
                  <a:pt x="11264" y="1"/>
                  <a:pt x="0" y="11252"/>
                  <a:pt x="0" y="25135"/>
                </a:cubicBezTo>
                <a:cubicBezTo>
                  <a:pt x="0" y="39017"/>
                  <a:pt x="11264" y="50281"/>
                  <a:pt x="25146" y="50281"/>
                </a:cubicBezTo>
                <a:cubicBezTo>
                  <a:pt x="39029" y="50281"/>
                  <a:pt x="50280" y="39017"/>
                  <a:pt x="50280" y="25135"/>
                </a:cubicBezTo>
                <a:cubicBezTo>
                  <a:pt x="50280" y="11252"/>
                  <a:pt x="39029" y="1"/>
                  <a:pt x="2514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7" name="Google Shape;351;p21">
            <a:extLst>
              <a:ext uri="{FF2B5EF4-FFF2-40B4-BE49-F238E27FC236}">
                <a16:creationId xmlns:a16="http://schemas.microsoft.com/office/drawing/2014/main" xmlns="" id="{34DAF280-8705-4EC6-8323-4F61409A3941}"/>
              </a:ext>
            </a:extLst>
          </p:cNvPr>
          <p:cNvSpPr/>
          <p:nvPr/>
        </p:nvSpPr>
        <p:spPr>
          <a:xfrm rot="5400000">
            <a:off x="780678" y="1563698"/>
            <a:ext cx="1185128" cy="619860"/>
          </a:xfrm>
          <a:custGeom>
            <a:avLst/>
            <a:gdLst/>
            <a:ahLst/>
            <a:cxnLst/>
            <a:rect l="l" t="t" r="r" b="b"/>
            <a:pathLst>
              <a:path w="50281" h="25564" extrusionOk="0">
                <a:moveTo>
                  <a:pt x="25146" y="1"/>
                </a:moveTo>
                <a:cubicBezTo>
                  <a:pt x="11264" y="1"/>
                  <a:pt x="0" y="11252"/>
                  <a:pt x="0" y="25135"/>
                </a:cubicBezTo>
                <a:cubicBezTo>
                  <a:pt x="0" y="25278"/>
                  <a:pt x="12" y="25420"/>
                  <a:pt x="12" y="25563"/>
                </a:cubicBezTo>
                <a:lnTo>
                  <a:pt x="4453" y="25563"/>
                </a:lnTo>
                <a:cubicBezTo>
                  <a:pt x="4453" y="25420"/>
                  <a:pt x="4441" y="25278"/>
                  <a:pt x="4441" y="25135"/>
                </a:cubicBezTo>
                <a:cubicBezTo>
                  <a:pt x="4441" y="13717"/>
                  <a:pt x="13728" y="4430"/>
                  <a:pt x="25146" y="4430"/>
                </a:cubicBezTo>
                <a:cubicBezTo>
                  <a:pt x="36564" y="4430"/>
                  <a:pt x="45851" y="13717"/>
                  <a:pt x="45851" y="25135"/>
                </a:cubicBezTo>
                <a:cubicBezTo>
                  <a:pt x="45851" y="25278"/>
                  <a:pt x="45839" y="25420"/>
                  <a:pt x="45839" y="25563"/>
                </a:cubicBezTo>
                <a:lnTo>
                  <a:pt x="50268" y="25563"/>
                </a:lnTo>
                <a:cubicBezTo>
                  <a:pt x="50280" y="25420"/>
                  <a:pt x="50280" y="25278"/>
                  <a:pt x="50280" y="25135"/>
                </a:cubicBezTo>
                <a:cubicBezTo>
                  <a:pt x="50280" y="11252"/>
                  <a:pt x="39029" y="1"/>
                  <a:pt x="25146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8" name="Google Shape;352;p21">
            <a:extLst>
              <a:ext uri="{FF2B5EF4-FFF2-40B4-BE49-F238E27FC236}">
                <a16:creationId xmlns:a16="http://schemas.microsoft.com/office/drawing/2014/main" xmlns="" id="{1C365235-CC2C-4D65-AD21-AC069A34BBAC}"/>
              </a:ext>
            </a:extLst>
          </p:cNvPr>
          <p:cNvSpPr/>
          <p:nvPr/>
        </p:nvSpPr>
        <p:spPr>
          <a:xfrm rot="5400000">
            <a:off x="953582" y="2300820"/>
            <a:ext cx="219485" cy="225792"/>
          </a:xfrm>
          <a:custGeom>
            <a:avLst/>
            <a:gdLst/>
            <a:ahLst/>
            <a:cxnLst/>
            <a:rect l="l" t="t" r="r" b="b"/>
            <a:pathLst>
              <a:path w="9312" h="9312" extrusionOk="0">
                <a:moveTo>
                  <a:pt x="4656" y="1"/>
                </a:moveTo>
                <a:cubicBezTo>
                  <a:pt x="2084" y="1"/>
                  <a:pt x="0" y="2085"/>
                  <a:pt x="0" y="4656"/>
                </a:cubicBezTo>
                <a:cubicBezTo>
                  <a:pt x="0" y="7228"/>
                  <a:pt x="2084" y="9312"/>
                  <a:pt x="4656" y="9312"/>
                </a:cubicBezTo>
                <a:cubicBezTo>
                  <a:pt x="7228" y="9312"/>
                  <a:pt x="9311" y="7228"/>
                  <a:pt x="9311" y="4656"/>
                </a:cubicBezTo>
                <a:cubicBezTo>
                  <a:pt x="9311" y="2085"/>
                  <a:pt x="7228" y="1"/>
                  <a:pt x="4656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sp>
        <p:nvSpPr>
          <p:cNvPr id="29" name="Google Shape;353;p21">
            <a:extLst>
              <a:ext uri="{FF2B5EF4-FFF2-40B4-BE49-F238E27FC236}">
                <a16:creationId xmlns:a16="http://schemas.microsoft.com/office/drawing/2014/main" xmlns="" id="{F7B36D83-A0B9-48AB-9859-3A5A9D1A046C}"/>
              </a:ext>
            </a:extLst>
          </p:cNvPr>
          <p:cNvSpPr/>
          <p:nvPr/>
        </p:nvSpPr>
        <p:spPr>
          <a:xfrm rot="5400000">
            <a:off x="1000442" y="2349020"/>
            <a:ext cx="126029" cy="129651"/>
          </a:xfrm>
          <a:custGeom>
            <a:avLst/>
            <a:gdLst/>
            <a:ahLst/>
            <a:cxnLst/>
            <a:rect l="l" t="t" r="r" b="b"/>
            <a:pathLst>
              <a:path w="5347" h="5347" extrusionOk="0">
                <a:moveTo>
                  <a:pt x="2668" y="0"/>
                </a:moveTo>
                <a:cubicBezTo>
                  <a:pt x="1191" y="0"/>
                  <a:pt x="1" y="1191"/>
                  <a:pt x="1" y="2679"/>
                </a:cubicBezTo>
                <a:cubicBezTo>
                  <a:pt x="1" y="4156"/>
                  <a:pt x="1191" y="5346"/>
                  <a:pt x="2668" y="5346"/>
                </a:cubicBezTo>
                <a:cubicBezTo>
                  <a:pt x="4144" y="5346"/>
                  <a:pt x="5347" y="4156"/>
                  <a:pt x="5347" y="2679"/>
                </a:cubicBezTo>
                <a:cubicBezTo>
                  <a:pt x="5347" y="1191"/>
                  <a:pt x="4144" y="0"/>
                  <a:pt x="2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endParaRPr sz="2500">
              <a:solidFill>
                <a:prstClr val="black"/>
              </a:solidFill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C34C815-A40F-4670-B238-2F1ADDC18D44}"/>
              </a:ext>
            </a:extLst>
          </p:cNvPr>
          <p:cNvGrpSpPr/>
          <p:nvPr/>
        </p:nvGrpSpPr>
        <p:grpSpPr>
          <a:xfrm>
            <a:off x="847119" y="1664113"/>
            <a:ext cx="441235" cy="433147"/>
            <a:chOff x="2317613" y="3449270"/>
            <a:chExt cx="531454" cy="515578"/>
          </a:xfrm>
          <a:solidFill>
            <a:schemeClr val="accent5">
              <a:lumMod val="75000"/>
            </a:schemeClr>
          </a:solidFill>
        </p:grpSpPr>
        <p:sp>
          <p:nvSpPr>
            <p:cNvPr id="37" name="Google Shape;483;p24">
              <a:extLst>
                <a:ext uri="{FF2B5EF4-FFF2-40B4-BE49-F238E27FC236}">
                  <a16:creationId xmlns:a16="http://schemas.microsoft.com/office/drawing/2014/main" xmlns="" id="{FA485C8D-21DA-443A-BA17-2A70CE4B06A1}"/>
                </a:ext>
              </a:extLst>
            </p:cNvPr>
            <p:cNvSpPr/>
            <p:nvPr/>
          </p:nvSpPr>
          <p:spPr>
            <a:xfrm>
              <a:off x="2317613" y="3544688"/>
              <a:ext cx="481985" cy="420160"/>
            </a:xfrm>
            <a:custGeom>
              <a:avLst/>
              <a:gdLst/>
              <a:ahLst/>
              <a:cxnLst/>
              <a:rect l="l" t="t" r="r" b="b"/>
              <a:pathLst>
                <a:path w="12764" h="11909" extrusionOk="0">
                  <a:moveTo>
                    <a:pt x="2691" y="0"/>
                  </a:moveTo>
                  <a:cubicBezTo>
                    <a:pt x="2167" y="0"/>
                    <a:pt x="1655" y="227"/>
                    <a:pt x="1298" y="620"/>
                  </a:cubicBezTo>
                  <a:lnTo>
                    <a:pt x="893" y="1072"/>
                  </a:lnTo>
                  <a:cubicBezTo>
                    <a:pt x="834" y="1131"/>
                    <a:pt x="786" y="1191"/>
                    <a:pt x="739" y="1262"/>
                  </a:cubicBezTo>
                  <a:lnTo>
                    <a:pt x="715" y="1286"/>
                  </a:lnTo>
                  <a:cubicBezTo>
                    <a:pt x="334" y="1620"/>
                    <a:pt x="0" y="2417"/>
                    <a:pt x="191" y="3406"/>
                  </a:cubicBezTo>
                  <a:cubicBezTo>
                    <a:pt x="1072" y="7989"/>
                    <a:pt x="4942" y="11478"/>
                    <a:pt x="9585" y="11895"/>
                  </a:cubicBezTo>
                  <a:cubicBezTo>
                    <a:pt x="9682" y="11904"/>
                    <a:pt x="9779" y="11909"/>
                    <a:pt x="9874" y="11909"/>
                  </a:cubicBezTo>
                  <a:cubicBezTo>
                    <a:pt x="10372" y="11909"/>
                    <a:pt x="10834" y="11781"/>
                    <a:pt x="11204" y="11561"/>
                  </a:cubicBezTo>
                  <a:cubicBezTo>
                    <a:pt x="11383" y="11454"/>
                    <a:pt x="11526" y="11335"/>
                    <a:pt x="11669" y="11192"/>
                  </a:cubicBezTo>
                  <a:lnTo>
                    <a:pt x="12073" y="10740"/>
                  </a:lnTo>
                  <a:cubicBezTo>
                    <a:pt x="12764" y="9966"/>
                    <a:pt x="12704" y="8775"/>
                    <a:pt x="11942" y="8073"/>
                  </a:cubicBezTo>
                  <a:lnTo>
                    <a:pt x="11252" y="7454"/>
                  </a:lnTo>
                  <a:cubicBezTo>
                    <a:pt x="10907" y="7132"/>
                    <a:pt x="10454" y="6966"/>
                    <a:pt x="9990" y="6966"/>
                  </a:cubicBezTo>
                  <a:cubicBezTo>
                    <a:pt x="9454" y="6966"/>
                    <a:pt x="8942" y="7192"/>
                    <a:pt x="8585" y="7585"/>
                  </a:cubicBezTo>
                  <a:lnTo>
                    <a:pt x="8180" y="8037"/>
                  </a:lnTo>
                  <a:cubicBezTo>
                    <a:pt x="8001" y="8228"/>
                    <a:pt x="7870" y="8454"/>
                    <a:pt x="7787" y="8704"/>
                  </a:cubicBezTo>
                  <a:lnTo>
                    <a:pt x="7751" y="8811"/>
                  </a:lnTo>
                  <a:lnTo>
                    <a:pt x="7644" y="8763"/>
                  </a:lnTo>
                  <a:cubicBezTo>
                    <a:pt x="5823" y="8049"/>
                    <a:pt x="4334" y="6680"/>
                    <a:pt x="3453" y="4918"/>
                  </a:cubicBezTo>
                  <a:lnTo>
                    <a:pt x="3394" y="4799"/>
                  </a:lnTo>
                  <a:lnTo>
                    <a:pt x="3525" y="4763"/>
                  </a:lnTo>
                  <a:cubicBezTo>
                    <a:pt x="3846" y="4668"/>
                    <a:pt x="4144" y="4477"/>
                    <a:pt x="4370" y="4227"/>
                  </a:cubicBezTo>
                  <a:lnTo>
                    <a:pt x="4787" y="3775"/>
                  </a:lnTo>
                  <a:cubicBezTo>
                    <a:pt x="5120" y="3394"/>
                    <a:pt x="5287" y="2917"/>
                    <a:pt x="5263" y="2417"/>
                  </a:cubicBezTo>
                  <a:cubicBezTo>
                    <a:pt x="5239" y="1917"/>
                    <a:pt x="5025" y="1453"/>
                    <a:pt x="4644" y="1108"/>
                  </a:cubicBezTo>
                  <a:lnTo>
                    <a:pt x="3965" y="489"/>
                  </a:lnTo>
                  <a:cubicBezTo>
                    <a:pt x="3608" y="179"/>
                    <a:pt x="3168" y="0"/>
                    <a:pt x="2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484;p24">
              <a:extLst>
                <a:ext uri="{FF2B5EF4-FFF2-40B4-BE49-F238E27FC236}">
                  <a16:creationId xmlns:a16="http://schemas.microsoft.com/office/drawing/2014/main" xmlns="" id="{F1B23201-3CFB-41B0-9127-2F577D104D5C}"/>
                </a:ext>
              </a:extLst>
            </p:cNvPr>
            <p:cNvSpPr/>
            <p:nvPr/>
          </p:nvSpPr>
          <p:spPr>
            <a:xfrm>
              <a:off x="2588250" y="3449270"/>
              <a:ext cx="260817" cy="243226"/>
            </a:xfrm>
            <a:custGeom>
              <a:avLst/>
              <a:gdLst/>
              <a:ahLst/>
              <a:cxnLst/>
              <a:rect l="l" t="t" r="r" b="b"/>
              <a:pathLst>
                <a:path w="6907" h="6894" extrusionOk="0">
                  <a:moveTo>
                    <a:pt x="441" y="0"/>
                  </a:moveTo>
                  <a:cubicBezTo>
                    <a:pt x="203" y="0"/>
                    <a:pt x="1" y="191"/>
                    <a:pt x="1" y="441"/>
                  </a:cubicBezTo>
                  <a:cubicBezTo>
                    <a:pt x="1" y="679"/>
                    <a:pt x="203" y="881"/>
                    <a:pt x="441" y="881"/>
                  </a:cubicBezTo>
                  <a:cubicBezTo>
                    <a:pt x="3525" y="881"/>
                    <a:pt x="6026" y="3382"/>
                    <a:pt x="6026" y="6454"/>
                  </a:cubicBezTo>
                  <a:cubicBezTo>
                    <a:pt x="6026" y="6704"/>
                    <a:pt x="6216" y="6894"/>
                    <a:pt x="6466" y="6894"/>
                  </a:cubicBezTo>
                  <a:cubicBezTo>
                    <a:pt x="6704" y="6894"/>
                    <a:pt x="6907" y="6704"/>
                    <a:pt x="6907" y="6454"/>
                  </a:cubicBezTo>
                  <a:cubicBezTo>
                    <a:pt x="6907" y="2894"/>
                    <a:pt x="4001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485;p24">
              <a:extLst>
                <a:ext uri="{FF2B5EF4-FFF2-40B4-BE49-F238E27FC236}">
                  <a16:creationId xmlns:a16="http://schemas.microsoft.com/office/drawing/2014/main" xmlns="" id="{D38DC65C-9229-4C91-B8D7-2E0E585B238B}"/>
                </a:ext>
              </a:extLst>
            </p:cNvPr>
            <p:cNvSpPr/>
            <p:nvPr/>
          </p:nvSpPr>
          <p:spPr>
            <a:xfrm>
              <a:off x="2575883" y="3541732"/>
              <a:ext cx="182123" cy="170160"/>
            </a:xfrm>
            <a:custGeom>
              <a:avLst/>
              <a:gdLst/>
              <a:ahLst/>
              <a:cxnLst/>
              <a:rect l="l" t="t" r="r" b="b"/>
              <a:pathLst>
                <a:path w="4823" h="4823" extrusionOk="0">
                  <a:moveTo>
                    <a:pt x="441" y="0"/>
                  </a:moveTo>
                  <a:cubicBezTo>
                    <a:pt x="203" y="0"/>
                    <a:pt x="1" y="203"/>
                    <a:pt x="1" y="441"/>
                  </a:cubicBezTo>
                  <a:cubicBezTo>
                    <a:pt x="1" y="679"/>
                    <a:pt x="203" y="882"/>
                    <a:pt x="441" y="882"/>
                  </a:cubicBezTo>
                  <a:cubicBezTo>
                    <a:pt x="2382" y="882"/>
                    <a:pt x="3953" y="2453"/>
                    <a:pt x="3953" y="4382"/>
                  </a:cubicBezTo>
                  <a:cubicBezTo>
                    <a:pt x="3953" y="4620"/>
                    <a:pt x="4144" y="4822"/>
                    <a:pt x="4382" y="4822"/>
                  </a:cubicBezTo>
                  <a:cubicBezTo>
                    <a:pt x="4632" y="4822"/>
                    <a:pt x="4823" y="4620"/>
                    <a:pt x="4823" y="4382"/>
                  </a:cubicBezTo>
                  <a:cubicBezTo>
                    <a:pt x="4823" y="1965"/>
                    <a:pt x="2858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oogle Shape;609;p27">
            <a:extLst>
              <a:ext uri="{FF2B5EF4-FFF2-40B4-BE49-F238E27FC236}">
                <a16:creationId xmlns:a16="http://schemas.microsoft.com/office/drawing/2014/main" xmlns="" id="{7363EBA0-9D88-4676-A6D5-25BF4989C6F3}"/>
              </a:ext>
            </a:extLst>
          </p:cNvPr>
          <p:cNvGrpSpPr/>
          <p:nvPr/>
        </p:nvGrpSpPr>
        <p:grpSpPr>
          <a:xfrm>
            <a:off x="845292" y="3815952"/>
            <a:ext cx="448553" cy="444519"/>
            <a:chOff x="3858100" y="1435075"/>
            <a:chExt cx="487775" cy="481875"/>
          </a:xfrm>
          <a:solidFill>
            <a:schemeClr val="accent5">
              <a:lumMod val="75000"/>
            </a:schemeClr>
          </a:solidFill>
        </p:grpSpPr>
        <p:sp>
          <p:nvSpPr>
            <p:cNvPr id="32" name="Google Shape;610;p27">
              <a:extLst>
                <a:ext uri="{FF2B5EF4-FFF2-40B4-BE49-F238E27FC236}">
                  <a16:creationId xmlns:a16="http://schemas.microsoft.com/office/drawing/2014/main" xmlns="" id="{8852712F-A8EB-4730-A894-8F93AC976309}"/>
                </a:ext>
              </a:extLst>
            </p:cNvPr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11;p27">
              <a:extLst>
                <a:ext uri="{FF2B5EF4-FFF2-40B4-BE49-F238E27FC236}">
                  <a16:creationId xmlns:a16="http://schemas.microsoft.com/office/drawing/2014/main" xmlns="" id="{55CBE8D6-3A68-41D7-AB6F-7CBE6019CFAE}"/>
                </a:ext>
              </a:extLst>
            </p:cNvPr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12;p27">
              <a:extLst>
                <a:ext uri="{FF2B5EF4-FFF2-40B4-BE49-F238E27FC236}">
                  <a16:creationId xmlns:a16="http://schemas.microsoft.com/office/drawing/2014/main" xmlns="" id="{C0AAA8EA-DF53-43AB-828D-AA324AF35412}"/>
                </a:ext>
              </a:extLst>
            </p:cNvPr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13;p27">
              <a:extLst>
                <a:ext uri="{FF2B5EF4-FFF2-40B4-BE49-F238E27FC236}">
                  <a16:creationId xmlns:a16="http://schemas.microsoft.com/office/drawing/2014/main" xmlns="" id="{377F72DF-766A-4DA4-B5A1-C9DBA63841C4}"/>
                </a:ext>
              </a:extLst>
            </p:cNvPr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36" name="Google Shape;614;p27">
              <a:extLst>
                <a:ext uri="{FF2B5EF4-FFF2-40B4-BE49-F238E27FC236}">
                  <a16:creationId xmlns:a16="http://schemas.microsoft.com/office/drawing/2014/main" xmlns="" id="{E5F3EBA3-0475-4E49-8486-BFF50EBA7AD1}"/>
                </a:ext>
              </a:extLst>
            </p:cNvPr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1" name="Google Shape;355;p21">
            <a:extLst>
              <a:ext uri="{FF2B5EF4-FFF2-40B4-BE49-F238E27FC236}">
                <a16:creationId xmlns:a16="http://schemas.microsoft.com/office/drawing/2014/main" xmlns="" id="{1F3A1262-82B3-4015-BA8E-46589EE30514}"/>
              </a:ext>
            </a:extLst>
          </p:cNvPr>
          <p:cNvSpPr txBox="1"/>
          <p:nvPr/>
        </p:nvSpPr>
        <p:spPr>
          <a:xfrm>
            <a:off x="1626642" y="1590033"/>
            <a:ext cx="2512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Extra Condensed Medium"/>
              </a:rPr>
              <a:t>Привлечение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Extra Condensed Medium"/>
            </a:endParaRPr>
          </a:p>
        </p:txBody>
      </p:sp>
      <p:sp>
        <p:nvSpPr>
          <p:cNvPr id="52" name="Google Shape;355;p21">
            <a:extLst>
              <a:ext uri="{FF2B5EF4-FFF2-40B4-BE49-F238E27FC236}">
                <a16:creationId xmlns:a16="http://schemas.microsoft.com/office/drawing/2014/main" xmlns="" id="{1FA1B759-6582-483D-AB0A-58FD9FA2B71B}"/>
              </a:ext>
            </a:extLst>
          </p:cNvPr>
          <p:cNvSpPr txBox="1"/>
          <p:nvPr/>
        </p:nvSpPr>
        <p:spPr>
          <a:xfrm>
            <a:off x="1356245" y="2674686"/>
            <a:ext cx="2512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Extra Condensed Medium"/>
              </a:rPr>
              <a:t>Обучение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Extra Condensed Medium"/>
            </a:endParaRPr>
          </a:p>
        </p:txBody>
      </p:sp>
      <p:sp>
        <p:nvSpPr>
          <p:cNvPr id="53" name="Google Shape;355;p21">
            <a:extLst>
              <a:ext uri="{FF2B5EF4-FFF2-40B4-BE49-F238E27FC236}">
                <a16:creationId xmlns:a16="http://schemas.microsoft.com/office/drawing/2014/main" xmlns="" id="{973E2446-93D2-4816-9A05-EEE71614E35A}"/>
              </a:ext>
            </a:extLst>
          </p:cNvPr>
          <p:cNvSpPr txBox="1"/>
          <p:nvPr/>
        </p:nvSpPr>
        <p:spPr>
          <a:xfrm>
            <a:off x="1620136" y="3752361"/>
            <a:ext cx="3254935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Extra Condensed Medium"/>
              </a:rPr>
              <a:t>Информирование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Extra Condensed Medium"/>
            </a:endParaRPr>
          </a:p>
        </p:txBody>
      </p:sp>
      <p:sp>
        <p:nvSpPr>
          <p:cNvPr id="54" name="Google Shape;355;p21">
            <a:extLst>
              <a:ext uri="{FF2B5EF4-FFF2-40B4-BE49-F238E27FC236}">
                <a16:creationId xmlns:a16="http://schemas.microsoft.com/office/drawing/2014/main" xmlns="" id="{52B4D6C6-C80E-4C32-98C7-1A769BB227B2}"/>
              </a:ext>
            </a:extLst>
          </p:cNvPr>
          <p:cNvSpPr txBox="1"/>
          <p:nvPr/>
        </p:nvSpPr>
        <p:spPr>
          <a:xfrm>
            <a:off x="1584673" y="4857261"/>
            <a:ext cx="361646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Extra Condensed Medium"/>
              </a:rPr>
              <a:t>Внедрение в рынки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Extra Condensed Medium"/>
            </a:endParaRPr>
          </a:p>
        </p:txBody>
      </p:sp>
      <p:sp>
        <p:nvSpPr>
          <p:cNvPr id="57" name="Google Shape;355;p21">
            <a:extLst>
              <a:ext uri="{FF2B5EF4-FFF2-40B4-BE49-F238E27FC236}">
                <a16:creationId xmlns:a16="http://schemas.microsoft.com/office/drawing/2014/main" xmlns="" id="{2691F79D-E596-4771-BA72-987B1A8D6DD8}"/>
              </a:ext>
            </a:extLst>
          </p:cNvPr>
          <p:cNvSpPr txBox="1"/>
          <p:nvPr/>
        </p:nvSpPr>
        <p:spPr>
          <a:xfrm>
            <a:off x="1113092" y="5937100"/>
            <a:ext cx="3254935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Extra Condensed Medium"/>
              </a:rPr>
              <a:t>Поддержка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Extra Condensed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9F67828-E482-427F-9B6F-F0BE5F507489}"/>
              </a:ext>
            </a:extLst>
          </p:cNvPr>
          <p:cNvSpPr txBox="1"/>
          <p:nvPr/>
        </p:nvSpPr>
        <p:spPr>
          <a:xfrm>
            <a:off x="667370" y="826511"/>
            <a:ext cx="1759111" cy="523216"/>
          </a:xfrm>
          <a:prstGeom prst="rect">
            <a:avLst/>
          </a:prstGeom>
          <a:noFill/>
        </p:spPr>
        <p:txBody>
          <a:bodyPr wrap="square" lIns="91178" tIns="45718" rIns="91178" bIns="45718" rtlCol="0">
            <a:spAutoFit/>
          </a:bodyPr>
          <a:lstStyle/>
          <a:p>
            <a:pPr algn="ctr" defTabSz="911408"/>
            <a:r>
              <a:rPr lang="ru-RU" sz="2800" b="1" dirty="0">
                <a:solidFill>
                  <a:srgbClr val="304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шагов</a:t>
            </a:r>
            <a:endParaRPr lang="ru-RU" sz="1200" b="1" dirty="0">
              <a:solidFill>
                <a:srgbClr val="304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DAB5CF-B45A-42AB-BCD0-B9A8F7C4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95" r="19364" b="9965"/>
          <a:stretch/>
        </p:blipFill>
        <p:spPr>
          <a:xfrm>
            <a:off x="157" y="0"/>
            <a:ext cx="12206817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B66F79-0F4B-472C-AC20-927AC5A60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2"/>
          <a:stretch/>
        </p:blipFill>
        <p:spPr>
          <a:xfrm>
            <a:off x="42" y="889939"/>
            <a:ext cx="12232079" cy="630672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CF73FE2-779B-4F7D-8C93-6C2D164121EB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A4309F0-3079-4E17-A55D-F845F1695DCF}"/>
              </a:ext>
            </a:extLst>
          </p:cNvPr>
          <p:cNvSpPr/>
          <p:nvPr/>
        </p:nvSpPr>
        <p:spPr>
          <a:xfrm>
            <a:off x="746676" y="171966"/>
            <a:ext cx="8092516" cy="1323435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4. Обучение.    «Университет РМЦ»</a:t>
            </a:r>
          </a:p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DB925F-6F64-4C36-B038-570E8EEC0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485" y="1428451"/>
            <a:ext cx="1727835" cy="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52236" y="-638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718" rIns="91148" bIns="45718" rtlCol="0" anchor="ctr"/>
          <a:lstStyle/>
          <a:p>
            <a:pPr algn="ctr" defTabSz="911068"/>
            <a:endParaRPr lang="ru-RU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6200000">
            <a:off x="5740596" y="406434"/>
            <a:ext cx="6858001" cy="6045199"/>
          </a:xfrm>
          <a:prstGeom prst="rect">
            <a:avLst/>
          </a:prstGeom>
          <a:solidFill>
            <a:srgbClr val="F2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718" rIns="91148" bIns="45718" rtlCol="0" anchor="ctr"/>
          <a:lstStyle/>
          <a:p>
            <a:pPr algn="ctr" defTabSz="911068"/>
            <a:endParaRPr lang="ru-RU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75041" y="4770441"/>
            <a:ext cx="2122395" cy="523219"/>
          </a:xfrm>
          <a:prstGeom prst="rect">
            <a:avLst/>
          </a:prstGeom>
        </p:spPr>
        <p:txBody>
          <a:bodyPr wrap="none" lIns="91148" tIns="45718" rIns="91148" bIns="45718">
            <a:spAutoFit/>
          </a:bodyPr>
          <a:lstStyle/>
          <a:p>
            <a:pPr defTabSz="911068"/>
            <a:r>
              <a:rPr lang="ru-RU" sz="2800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СЛУШАТЕЛИ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62569" y="3060109"/>
            <a:ext cx="1931123" cy="523219"/>
          </a:xfrm>
          <a:prstGeom prst="rect">
            <a:avLst/>
          </a:prstGeom>
        </p:spPr>
        <p:txBody>
          <a:bodyPr wrap="none" lIns="91148" tIns="45718" rIns="91148" bIns="45718">
            <a:spAutoFit/>
          </a:bodyPr>
          <a:lstStyle/>
          <a:p>
            <a:pPr defTabSz="911068"/>
            <a:r>
              <a:rPr lang="ru-RU" sz="2800" b="1" dirty="0">
                <a:solidFill>
                  <a:srgbClr val="00B05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ОБУЧЕНИЕ: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175160" y="5276693"/>
            <a:ext cx="4812249" cy="830995"/>
          </a:xfrm>
          <a:prstGeom prst="rect">
            <a:avLst/>
          </a:prstGeom>
        </p:spPr>
        <p:txBody>
          <a:bodyPr wrap="square" lIns="91148" tIns="45718" rIns="91148" bIns="45718">
            <a:spAutoFit/>
          </a:bodyPr>
          <a:lstStyle/>
          <a:p>
            <a:pPr defTabSz="911068"/>
            <a:r>
              <a:rPr lang="ru-RU" sz="48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42 254 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человека</a:t>
            </a:r>
            <a:endParaRPr lang="ru-RU" sz="4800" dirty="0">
              <a:solidFill>
                <a:prstClr val="black"/>
              </a:solidFill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252314" y="4964113"/>
            <a:ext cx="2255657" cy="889000"/>
            <a:chOff x="3947318" y="5474066"/>
            <a:chExt cx="2255657" cy="889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 rot="2700000">
              <a:off x="5313975" y="5474066"/>
              <a:ext cx="889000" cy="889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68"/>
              <a:endParaRPr lang="ru-RU" sz="28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947318" y="5786645"/>
              <a:ext cx="19911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1068"/>
              <a:r>
                <a:rPr lang="ru-RU" sz="1600" b="1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Обучение 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 flipH="1" flipV="1">
            <a:off x="4030081" y="5026285"/>
            <a:ext cx="1104871" cy="425215"/>
            <a:chOff x="7112030" y="2219733"/>
            <a:chExt cx="1104870" cy="42521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 flipV="1">
              <a:off x="7772400" y="2219733"/>
              <a:ext cx="444500" cy="4252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7112030" y="2221230"/>
              <a:ext cx="663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Овал 43"/>
          <p:cNvSpPr/>
          <p:nvPr/>
        </p:nvSpPr>
        <p:spPr>
          <a:xfrm>
            <a:off x="3982534" y="4950477"/>
            <a:ext cx="169863" cy="169863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718" rIns="91148" bIns="45718" rtlCol="0" anchor="ctr"/>
          <a:lstStyle/>
          <a:p>
            <a:pPr algn="ctr" defTabSz="911068"/>
            <a:endParaRPr lang="ru-RU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5663120" y="2349500"/>
            <a:ext cx="2182789" cy="889000"/>
            <a:chOff x="5358318" y="1874931"/>
            <a:chExt cx="2182789" cy="889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 rot="2700000">
              <a:off x="5473699" y="1874931"/>
              <a:ext cx="889000" cy="889000"/>
            </a:xfrm>
            <a:prstGeom prst="roundRect">
              <a:avLst/>
            </a:prstGeom>
            <a:solidFill>
              <a:srgbClr val="F2F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68"/>
              <a:endParaRPr lang="ru-RU" sz="280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358318" y="2142879"/>
              <a:ext cx="2182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1068"/>
              <a:r>
                <a:rPr lang="ru-RU" sz="1600" b="1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Готовые специалисты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874793" y="2797947"/>
            <a:ext cx="893155" cy="425215"/>
            <a:chOff x="7323746" y="2219733"/>
            <a:chExt cx="893154" cy="425214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7772400" y="2219733"/>
              <a:ext cx="444500" cy="4252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7323746" y="2221230"/>
              <a:ext cx="45696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Овал 50"/>
          <p:cNvSpPr/>
          <p:nvPr/>
        </p:nvSpPr>
        <p:spPr>
          <a:xfrm>
            <a:off x="8634794" y="3138225"/>
            <a:ext cx="169863" cy="169863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718" rIns="91148" bIns="45718" rtlCol="0" anchor="ctr"/>
          <a:lstStyle/>
          <a:p>
            <a:pPr algn="ctr" defTabSz="911068"/>
            <a:endParaRPr lang="ru-RU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A5701935-5773-4DCD-808F-0FFE693734EC}"/>
              </a:ext>
            </a:extLst>
          </p:cNvPr>
          <p:cNvSpPr/>
          <p:nvPr/>
        </p:nvSpPr>
        <p:spPr>
          <a:xfrm>
            <a:off x="1231625" y="4058889"/>
            <a:ext cx="4812249" cy="830995"/>
          </a:xfrm>
          <a:prstGeom prst="rect">
            <a:avLst/>
          </a:prstGeom>
        </p:spPr>
        <p:txBody>
          <a:bodyPr wrap="square" lIns="91148" tIns="45718" rIns="91148" bIns="45718">
            <a:spAutoFit/>
          </a:bodyPr>
          <a:lstStyle/>
          <a:p>
            <a:pPr defTabSz="911068"/>
            <a:r>
              <a:rPr lang="ru-RU" sz="48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1 087 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мероприятий</a:t>
            </a:r>
            <a:endParaRPr lang="ru-RU" sz="4800" dirty="0">
              <a:solidFill>
                <a:prstClr val="black"/>
              </a:solidFill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525F89-D047-418B-8D9F-BFFE31D5E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192" y="2788838"/>
            <a:ext cx="1009865" cy="1009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8967DF-7A78-4288-A1DC-7A51D7433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09" y="3779061"/>
            <a:ext cx="1009865" cy="100986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C788D0C8-BD2F-46E3-8CA0-1461949C9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77" y="618584"/>
            <a:ext cx="3864352" cy="286543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D83F2C5-80F3-45A3-A367-760413DDDEDD}"/>
              </a:ext>
            </a:extLst>
          </p:cNvPr>
          <p:cNvSpPr/>
          <p:nvPr/>
        </p:nvSpPr>
        <p:spPr>
          <a:xfrm>
            <a:off x="621419" y="736529"/>
            <a:ext cx="10264023" cy="830995"/>
          </a:xfrm>
          <a:prstGeom prst="rect">
            <a:avLst/>
          </a:prstGeom>
        </p:spPr>
        <p:txBody>
          <a:bodyPr wrap="square" lIns="91148" tIns="45718" rIns="91148" bIns="45718">
            <a:spAutoFit/>
          </a:bodyPr>
          <a:lstStyle/>
          <a:p>
            <a:pPr defTabSz="911068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4800" b="1" dirty="0">
                <a:solidFill>
                  <a:srgbClr val="009A63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2020-2024 год</a:t>
            </a:r>
            <a:endParaRPr lang="ru-RU" sz="3600" b="1" dirty="0">
              <a:solidFill>
                <a:srgbClr val="009A63"/>
              </a:solidFill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08B0A5EC-2A81-4EE1-878C-9B0EE89AFC55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44E3A92-2D1B-48EF-B8E0-9C53E09B2C1F}"/>
              </a:ext>
            </a:extLst>
          </p:cNvPr>
          <p:cNvSpPr/>
          <p:nvPr/>
        </p:nvSpPr>
        <p:spPr>
          <a:xfrm>
            <a:off x="746676" y="171966"/>
            <a:ext cx="8092516" cy="707882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4. Обучение.   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«Университет РМЦ»</a:t>
            </a:r>
          </a:p>
        </p:txBody>
      </p:sp>
    </p:spTree>
    <p:extLst>
      <p:ext uri="{BB962C8B-B14F-4D97-AF65-F5344CB8AC3E}">
        <p14:creationId xmlns:p14="http://schemas.microsoft.com/office/powerpoint/2010/main" val="18690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160137-BA3B-EDC1-AE3F-3ABA082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5351295" y="1180716"/>
            <a:ext cx="8075648" cy="59510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CB25A0-4030-39D7-8130-E2B4113C1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-1234943" y="1180687"/>
            <a:ext cx="8075648" cy="59510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D2B709-764D-ED4C-B0F6-8F86A6379E5D}"/>
              </a:ext>
            </a:extLst>
          </p:cNvPr>
          <p:cNvSpPr/>
          <p:nvPr/>
        </p:nvSpPr>
        <p:spPr>
          <a:xfrm>
            <a:off x="0" y="3"/>
            <a:ext cx="12192000" cy="86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718" rIns="91378" bIns="45718" rtlCol="0" anchor="ctr"/>
          <a:lstStyle/>
          <a:p>
            <a:pPr algn="ctr" defTabSz="913674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5C378F-ACFD-4A86-634A-1293C590A6F8}"/>
              </a:ext>
            </a:extLst>
          </p:cNvPr>
          <p:cNvSpPr txBox="1"/>
          <p:nvPr/>
        </p:nvSpPr>
        <p:spPr>
          <a:xfrm>
            <a:off x="0" y="99538"/>
            <a:ext cx="12192000" cy="707884"/>
          </a:xfrm>
          <a:prstGeom prst="rect">
            <a:avLst/>
          </a:prstGeom>
          <a:noFill/>
        </p:spPr>
        <p:txBody>
          <a:bodyPr wrap="square" lIns="91378" tIns="45718" rIns="91378" bIns="45718">
            <a:spAutoFit/>
          </a:bodyPr>
          <a:lstStyle/>
          <a:p>
            <a:pPr algn="ctr" defTabSz="913674"/>
            <a:r>
              <a:rPr lang="ru-RU" sz="4000" b="1" dirty="0">
                <a:solidFill>
                  <a:prstClr val="white"/>
                </a:solidFill>
                <a:latin typeface="Calibri"/>
              </a:rPr>
              <a:t>5. Импортозамещение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9C4EC44C-F43C-03CE-F772-7A165366ED8F}"/>
              </a:ext>
            </a:extLst>
          </p:cNvPr>
          <p:cNvGrpSpPr/>
          <p:nvPr/>
        </p:nvGrpSpPr>
        <p:grpSpPr>
          <a:xfrm>
            <a:off x="3522069" y="3091027"/>
            <a:ext cx="2365459" cy="2325180"/>
            <a:chOff x="2900582" y="2752675"/>
            <a:chExt cx="2021869" cy="204792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9D09B39F-1897-6B7B-0312-7E1412B2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>
            <a:xfrm>
              <a:off x="2900582" y="2752675"/>
              <a:ext cx="2021869" cy="2047925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CCAB07B6-0F3E-2DE7-07D6-F833725AE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994" y="3335109"/>
              <a:ext cx="559345" cy="349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A6492EC-6F37-14E9-ADBA-D958B2AFC561}"/>
              </a:ext>
            </a:extLst>
          </p:cNvPr>
          <p:cNvGrpSpPr/>
          <p:nvPr/>
        </p:nvGrpSpPr>
        <p:grpSpPr>
          <a:xfrm>
            <a:off x="420067" y="3649435"/>
            <a:ext cx="2668008" cy="1151172"/>
            <a:chOff x="1154790" y="7873243"/>
            <a:chExt cx="2503729" cy="99499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1DC0F56C-1D42-1C9C-3199-9DD779220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4790" y="7873243"/>
              <a:ext cx="2503729" cy="994990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D3BB5DC4-171D-007E-4055-DCE86B87D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02794" y="7921500"/>
              <a:ext cx="415329" cy="22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F5B0972-CBA5-C586-B03E-1A7B4ED16E00}"/>
              </a:ext>
            </a:extLst>
          </p:cNvPr>
          <p:cNvGrpSpPr/>
          <p:nvPr/>
        </p:nvGrpSpPr>
        <p:grpSpPr>
          <a:xfrm>
            <a:off x="1996617" y="1441796"/>
            <a:ext cx="3264443" cy="1649229"/>
            <a:chOff x="1591966" y="1872417"/>
            <a:chExt cx="1083682" cy="56852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57DBA23B-9AB5-6F28-4142-CE9E3E0F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/>
          </p:blipFill>
          <p:spPr>
            <a:xfrm>
              <a:off x="1591966" y="1872417"/>
              <a:ext cx="1083682" cy="568528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CE4B6A56-B2C5-0E52-1766-4FFA229F9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552" y="2304937"/>
              <a:ext cx="139874" cy="100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E5A943-2A2C-1FC8-F5D0-CBA0A0C2C9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5868" y="179437"/>
            <a:ext cx="714375" cy="447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61 -0.24051 L 3.75E-6 -4.07407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201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59 0.02871 L -3.75E-6 -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143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61597 L 4.79167E-6 -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3945;p38">
            <a:extLst>
              <a:ext uri="{FF2B5EF4-FFF2-40B4-BE49-F238E27FC236}">
                <a16:creationId xmlns:a16="http://schemas.microsoft.com/office/drawing/2014/main" xmlns="" id="{8523D426-7C9F-401D-AF69-62587946A219}"/>
              </a:ext>
            </a:extLst>
          </p:cNvPr>
          <p:cNvSpPr/>
          <p:nvPr/>
        </p:nvSpPr>
        <p:spPr>
          <a:xfrm>
            <a:off x="4755892" y="3986571"/>
            <a:ext cx="178000" cy="178000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27" y="0"/>
                </a:moveTo>
                <a:cubicBezTo>
                  <a:pt x="919" y="0"/>
                  <a:pt x="0" y="918"/>
                  <a:pt x="0" y="2027"/>
                </a:cubicBezTo>
                <a:cubicBezTo>
                  <a:pt x="0" y="3167"/>
                  <a:pt x="919" y="4085"/>
                  <a:pt x="2027" y="4085"/>
                </a:cubicBezTo>
                <a:cubicBezTo>
                  <a:pt x="3167" y="4085"/>
                  <a:pt x="4086" y="3167"/>
                  <a:pt x="4086" y="2027"/>
                </a:cubicBezTo>
                <a:cubicBezTo>
                  <a:pt x="4086" y="918"/>
                  <a:pt x="3167" y="0"/>
                  <a:pt x="2027" y="0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69" name="Google Shape;3950;p38">
            <a:extLst>
              <a:ext uri="{FF2B5EF4-FFF2-40B4-BE49-F238E27FC236}">
                <a16:creationId xmlns:a16="http://schemas.microsoft.com/office/drawing/2014/main" xmlns="" id="{2CB15772-3B48-4AC4-A049-D37B6907541F}"/>
              </a:ext>
            </a:extLst>
          </p:cNvPr>
          <p:cNvSpPr/>
          <p:nvPr/>
        </p:nvSpPr>
        <p:spPr>
          <a:xfrm flipH="1">
            <a:off x="3611880" y="4066554"/>
            <a:ext cx="1232316" cy="488388"/>
          </a:xfrm>
          <a:custGeom>
            <a:avLst/>
            <a:gdLst/>
            <a:ahLst/>
            <a:cxnLst/>
            <a:rect l="l" t="t" r="r" b="b"/>
            <a:pathLst>
              <a:path w="28851" h="15297" extrusionOk="0">
                <a:moveTo>
                  <a:pt x="0" y="1"/>
                </a:moveTo>
                <a:lnTo>
                  <a:pt x="0" y="381"/>
                </a:lnTo>
                <a:lnTo>
                  <a:pt x="10863" y="381"/>
                </a:lnTo>
                <a:lnTo>
                  <a:pt x="28692" y="15297"/>
                </a:lnTo>
                <a:lnTo>
                  <a:pt x="28851" y="14949"/>
                </a:lnTo>
                <a:lnTo>
                  <a:pt x="10958" y="33"/>
                </a:lnTo>
                <a:lnTo>
                  <a:pt x="10926" y="1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70" name="Google Shape;3946;p38">
            <a:extLst>
              <a:ext uri="{FF2B5EF4-FFF2-40B4-BE49-F238E27FC236}">
                <a16:creationId xmlns:a16="http://schemas.microsoft.com/office/drawing/2014/main" xmlns="" id="{B9491089-2203-4AEC-AFAC-16913CA872C8}"/>
              </a:ext>
            </a:extLst>
          </p:cNvPr>
          <p:cNvSpPr/>
          <p:nvPr/>
        </p:nvSpPr>
        <p:spPr>
          <a:xfrm>
            <a:off x="4926895" y="4379859"/>
            <a:ext cx="178000" cy="178044"/>
          </a:xfrm>
          <a:custGeom>
            <a:avLst/>
            <a:gdLst/>
            <a:ahLst/>
            <a:cxnLst/>
            <a:rect l="l" t="t" r="r" b="b"/>
            <a:pathLst>
              <a:path w="4086" h="4087" extrusionOk="0">
                <a:moveTo>
                  <a:pt x="2027" y="1"/>
                </a:moveTo>
                <a:cubicBezTo>
                  <a:pt x="919" y="1"/>
                  <a:pt x="0" y="919"/>
                  <a:pt x="0" y="2028"/>
                </a:cubicBezTo>
                <a:cubicBezTo>
                  <a:pt x="0" y="3168"/>
                  <a:pt x="919" y="4086"/>
                  <a:pt x="2027" y="4086"/>
                </a:cubicBezTo>
                <a:cubicBezTo>
                  <a:pt x="3167" y="4086"/>
                  <a:pt x="4086" y="3168"/>
                  <a:pt x="4086" y="2028"/>
                </a:cubicBezTo>
                <a:cubicBezTo>
                  <a:pt x="4086" y="919"/>
                  <a:pt x="3167" y="1"/>
                  <a:pt x="2027" y="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71" name="Google Shape;3949;p38">
            <a:extLst>
              <a:ext uri="{FF2B5EF4-FFF2-40B4-BE49-F238E27FC236}">
                <a16:creationId xmlns:a16="http://schemas.microsoft.com/office/drawing/2014/main" xmlns="" id="{D29C11E1-5436-4538-85E4-DE71BA93DF93}"/>
              </a:ext>
            </a:extLst>
          </p:cNvPr>
          <p:cNvSpPr/>
          <p:nvPr/>
        </p:nvSpPr>
        <p:spPr>
          <a:xfrm flipH="1">
            <a:off x="3611880" y="4461279"/>
            <a:ext cx="1403317" cy="1304629"/>
          </a:xfrm>
          <a:custGeom>
            <a:avLst/>
            <a:gdLst/>
            <a:ahLst/>
            <a:cxnLst/>
            <a:rect l="l" t="t" r="r" b="b"/>
            <a:pathLst>
              <a:path w="28883" h="26856" extrusionOk="0">
                <a:moveTo>
                  <a:pt x="0" y="0"/>
                </a:moveTo>
                <a:lnTo>
                  <a:pt x="0" y="349"/>
                </a:lnTo>
                <a:lnTo>
                  <a:pt x="10514" y="349"/>
                </a:lnTo>
                <a:lnTo>
                  <a:pt x="28661" y="26856"/>
                </a:lnTo>
                <a:lnTo>
                  <a:pt x="28882" y="26539"/>
                </a:lnTo>
                <a:lnTo>
                  <a:pt x="10673" y="32"/>
                </a:lnTo>
                <a:lnTo>
                  <a:pt x="10609" y="0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72" name="Google Shape;3942;p38">
            <a:extLst>
              <a:ext uri="{FF2B5EF4-FFF2-40B4-BE49-F238E27FC236}">
                <a16:creationId xmlns:a16="http://schemas.microsoft.com/office/drawing/2014/main" xmlns="" id="{1F6BFB1F-EA83-4C7E-8DCA-4F28EC03C262}"/>
              </a:ext>
            </a:extLst>
          </p:cNvPr>
          <p:cNvSpPr/>
          <p:nvPr/>
        </p:nvSpPr>
        <p:spPr>
          <a:xfrm>
            <a:off x="4934365" y="2867534"/>
            <a:ext cx="178000" cy="178044"/>
          </a:xfrm>
          <a:custGeom>
            <a:avLst/>
            <a:gdLst/>
            <a:ahLst/>
            <a:cxnLst/>
            <a:rect l="l" t="t" r="r" b="b"/>
            <a:pathLst>
              <a:path w="4086" h="4087" extrusionOk="0">
                <a:moveTo>
                  <a:pt x="2027" y="1"/>
                </a:moveTo>
                <a:cubicBezTo>
                  <a:pt x="919" y="1"/>
                  <a:pt x="0" y="919"/>
                  <a:pt x="0" y="2028"/>
                </a:cubicBezTo>
                <a:cubicBezTo>
                  <a:pt x="0" y="3168"/>
                  <a:pt x="919" y="4086"/>
                  <a:pt x="2027" y="4086"/>
                </a:cubicBezTo>
                <a:cubicBezTo>
                  <a:pt x="3167" y="4086"/>
                  <a:pt x="4086" y="3168"/>
                  <a:pt x="4086" y="2028"/>
                </a:cubicBezTo>
                <a:cubicBezTo>
                  <a:pt x="4086" y="919"/>
                  <a:pt x="3167" y="1"/>
                  <a:pt x="2027" y="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73" name="Google Shape;3947;p38">
            <a:extLst>
              <a:ext uri="{FF2B5EF4-FFF2-40B4-BE49-F238E27FC236}">
                <a16:creationId xmlns:a16="http://schemas.microsoft.com/office/drawing/2014/main" xmlns="" id="{33D763D8-A929-4ACE-909B-DF478B0AB1B6}"/>
              </a:ext>
            </a:extLst>
          </p:cNvPr>
          <p:cNvSpPr/>
          <p:nvPr/>
        </p:nvSpPr>
        <p:spPr>
          <a:xfrm flipH="1">
            <a:off x="3680460" y="1818075"/>
            <a:ext cx="1342207" cy="1146083"/>
          </a:xfrm>
          <a:custGeom>
            <a:avLst/>
            <a:gdLst/>
            <a:ahLst/>
            <a:cxnLst/>
            <a:rect l="l" t="t" r="r" b="b"/>
            <a:pathLst>
              <a:path w="28883" h="26856" extrusionOk="0">
                <a:moveTo>
                  <a:pt x="28661" y="0"/>
                </a:moveTo>
                <a:lnTo>
                  <a:pt x="10514" y="26507"/>
                </a:lnTo>
                <a:lnTo>
                  <a:pt x="0" y="26507"/>
                </a:lnTo>
                <a:lnTo>
                  <a:pt x="0" y="26856"/>
                </a:lnTo>
                <a:lnTo>
                  <a:pt x="10609" y="26856"/>
                </a:lnTo>
                <a:lnTo>
                  <a:pt x="28882" y="285"/>
                </a:lnTo>
                <a:lnTo>
                  <a:pt x="28661" y="0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74" name="Google Shape;3942;p38">
            <a:extLst>
              <a:ext uri="{FF2B5EF4-FFF2-40B4-BE49-F238E27FC236}">
                <a16:creationId xmlns:a16="http://schemas.microsoft.com/office/drawing/2014/main" xmlns="" id="{439F83AC-336C-43CD-AED9-1A43EE3DBEDD}"/>
              </a:ext>
            </a:extLst>
          </p:cNvPr>
          <p:cNvSpPr/>
          <p:nvPr/>
        </p:nvSpPr>
        <p:spPr>
          <a:xfrm>
            <a:off x="4730254" y="3362712"/>
            <a:ext cx="178000" cy="178044"/>
          </a:xfrm>
          <a:custGeom>
            <a:avLst/>
            <a:gdLst/>
            <a:ahLst/>
            <a:cxnLst/>
            <a:rect l="l" t="t" r="r" b="b"/>
            <a:pathLst>
              <a:path w="4086" h="4087" extrusionOk="0">
                <a:moveTo>
                  <a:pt x="2027" y="1"/>
                </a:moveTo>
                <a:cubicBezTo>
                  <a:pt x="919" y="1"/>
                  <a:pt x="0" y="919"/>
                  <a:pt x="0" y="2028"/>
                </a:cubicBezTo>
                <a:cubicBezTo>
                  <a:pt x="0" y="3168"/>
                  <a:pt x="919" y="4086"/>
                  <a:pt x="2027" y="4086"/>
                </a:cubicBezTo>
                <a:cubicBezTo>
                  <a:pt x="3167" y="4086"/>
                  <a:pt x="4086" y="3168"/>
                  <a:pt x="4086" y="2028"/>
                </a:cubicBezTo>
                <a:cubicBezTo>
                  <a:pt x="4086" y="919"/>
                  <a:pt x="3167" y="1"/>
                  <a:pt x="2027" y="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75" name="Google Shape;3947;p38">
            <a:extLst>
              <a:ext uri="{FF2B5EF4-FFF2-40B4-BE49-F238E27FC236}">
                <a16:creationId xmlns:a16="http://schemas.microsoft.com/office/drawing/2014/main" xmlns="" id="{212A559C-4134-491C-A010-AD883292EEFA}"/>
              </a:ext>
            </a:extLst>
          </p:cNvPr>
          <p:cNvSpPr/>
          <p:nvPr/>
        </p:nvSpPr>
        <p:spPr>
          <a:xfrm flipH="1">
            <a:off x="3680459" y="2721042"/>
            <a:ext cx="1138095" cy="738293"/>
          </a:xfrm>
          <a:custGeom>
            <a:avLst/>
            <a:gdLst/>
            <a:ahLst/>
            <a:cxnLst/>
            <a:rect l="l" t="t" r="r" b="b"/>
            <a:pathLst>
              <a:path w="28883" h="26856" extrusionOk="0">
                <a:moveTo>
                  <a:pt x="28661" y="0"/>
                </a:moveTo>
                <a:lnTo>
                  <a:pt x="10514" y="26507"/>
                </a:lnTo>
                <a:lnTo>
                  <a:pt x="0" y="26507"/>
                </a:lnTo>
                <a:lnTo>
                  <a:pt x="0" y="26856"/>
                </a:lnTo>
                <a:lnTo>
                  <a:pt x="10609" y="26856"/>
                </a:lnTo>
                <a:lnTo>
                  <a:pt x="28882" y="285"/>
                </a:lnTo>
                <a:lnTo>
                  <a:pt x="28661" y="0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59" name="Google Shape;3942;p38">
            <a:extLst>
              <a:ext uri="{FF2B5EF4-FFF2-40B4-BE49-F238E27FC236}">
                <a16:creationId xmlns:a16="http://schemas.microsoft.com/office/drawing/2014/main" xmlns="" id="{5BDA2295-E1AA-42C5-837B-CF20B43FBAA6}"/>
              </a:ext>
            </a:extLst>
          </p:cNvPr>
          <p:cNvSpPr/>
          <p:nvPr/>
        </p:nvSpPr>
        <p:spPr>
          <a:xfrm>
            <a:off x="7188336" y="2809376"/>
            <a:ext cx="178000" cy="178044"/>
          </a:xfrm>
          <a:custGeom>
            <a:avLst/>
            <a:gdLst/>
            <a:ahLst/>
            <a:cxnLst/>
            <a:rect l="l" t="t" r="r" b="b"/>
            <a:pathLst>
              <a:path w="4086" h="4087" extrusionOk="0">
                <a:moveTo>
                  <a:pt x="2027" y="1"/>
                </a:moveTo>
                <a:cubicBezTo>
                  <a:pt x="919" y="1"/>
                  <a:pt x="0" y="919"/>
                  <a:pt x="0" y="2028"/>
                </a:cubicBezTo>
                <a:cubicBezTo>
                  <a:pt x="0" y="3168"/>
                  <a:pt x="919" y="4086"/>
                  <a:pt x="2027" y="4086"/>
                </a:cubicBezTo>
                <a:cubicBezTo>
                  <a:pt x="3167" y="4086"/>
                  <a:pt x="4086" y="3168"/>
                  <a:pt x="4086" y="2028"/>
                </a:cubicBezTo>
                <a:cubicBezTo>
                  <a:pt x="4086" y="919"/>
                  <a:pt x="3167" y="1"/>
                  <a:pt x="2027" y="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60" name="Google Shape;3947;p38">
            <a:extLst>
              <a:ext uri="{FF2B5EF4-FFF2-40B4-BE49-F238E27FC236}">
                <a16:creationId xmlns:a16="http://schemas.microsoft.com/office/drawing/2014/main" xmlns="" id="{1A3E4A8B-4FF5-4B79-BA53-852C18532EF1}"/>
              </a:ext>
            </a:extLst>
          </p:cNvPr>
          <p:cNvSpPr/>
          <p:nvPr/>
        </p:nvSpPr>
        <p:spPr>
          <a:xfrm>
            <a:off x="7276638" y="2284824"/>
            <a:ext cx="1251210" cy="621175"/>
          </a:xfrm>
          <a:custGeom>
            <a:avLst/>
            <a:gdLst/>
            <a:ahLst/>
            <a:cxnLst/>
            <a:rect l="l" t="t" r="r" b="b"/>
            <a:pathLst>
              <a:path w="28883" h="26856" extrusionOk="0">
                <a:moveTo>
                  <a:pt x="28661" y="0"/>
                </a:moveTo>
                <a:lnTo>
                  <a:pt x="10514" y="26507"/>
                </a:lnTo>
                <a:lnTo>
                  <a:pt x="0" y="26507"/>
                </a:lnTo>
                <a:lnTo>
                  <a:pt x="0" y="26856"/>
                </a:lnTo>
                <a:lnTo>
                  <a:pt x="10609" y="26856"/>
                </a:lnTo>
                <a:lnTo>
                  <a:pt x="28882" y="285"/>
                </a:lnTo>
                <a:lnTo>
                  <a:pt x="28661" y="0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61" name="Google Shape;3942;p38">
            <a:extLst>
              <a:ext uri="{FF2B5EF4-FFF2-40B4-BE49-F238E27FC236}">
                <a16:creationId xmlns:a16="http://schemas.microsoft.com/office/drawing/2014/main" xmlns="" id="{6077EDF4-A856-49F3-92E5-0443828A4AC7}"/>
              </a:ext>
            </a:extLst>
          </p:cNvPr>
          <p:cNvSpPr/>
          <p:nvPr/>
        </p:nvSpPr>
        <p:spPr>
          <a:xfrm>
            <a:off x="7482455" y="3626042"/>
            <a:ext cx="178000" cy="178044"/>
          </a:xfrm>
          <a:custGeom>
            <a:avLst/>
            <a:gdLst/>
            <a:ahLst/>
            <a:cxnLst/>
            <a:rect l="l" t="t" r="r" b="b"/>
            <a:pathLst>
              <a:path w="4086" h="4087" extrusionOk="0">
                <a:moveTo>
                  <a:pt x="2027" y="1"/>
                </a:moveTo>
                <a:cubicBezTo>
                  <a:pt x="919" y="1"/>
                  <a:pt x="0" y="919"/>
                  <a:pt x="0" y="2028"/>
                </a:cubicBezTo>
                <a:cubicBezTo>
                  <a:pt x="0" y="3168"/>
                  <a:pt x="919" y="4086"/>
                  <a:pt x="2027" y="4086"/>
                </a:cubicBezTo>
                <a:cubicBezTo>
                  <a:pt x="3167" y="4086"/>
                  <a:pt x="4086" y="3168"/>
                  <a:pt x="4086" y="2028"/>
                </a:cubicBezTo>
                <a:cubicBezTo>
                  <a:pt x="4086" y="919"/>
                  <a:pt x="3167" y="1"/>
                  <a:pt x="2027" y="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63" name="Google Shape;3951;p38">
            <a:extLst>
              <a:ext uri="{FF2B5EF4-FFF2-40B4-BE49-F238E27FC236}">
                <a16:creationId xmlns:a16="http://schemas.microsoft.com/office/drawing/2014/main" xmlns="" id="{3237DAF2-1949-4625-9967-12D930777711}"/>
              </a:ext>
            </a:extLst>
          </p:cNvPr>
          <p:cNvSpPr/>
          <p:nvPr/>
        </p:nvSpPr>
        <p:spPr>
          <a:xfrm>
            <a:off x="7572047" y="3713376"/>
            <a:ext cx="1252707" cy="16597"/>
          </a:xfrm>
          <a:custGeom>
            <a:avLst/>
            <a:gdLst/>
            <a:ahLst/>
            <a:cxnLst/>
            <a:rect l="l" t="t" r="r" b="b"/>
            <a:pathLst>
              <a:path w="28756" h="381" extrusionOk="0">
                <a:moveTo>
                  <a:pt x="0" y="1"/>
                </a:moveTo>
                <a:lnTo>
                  <a:pt x="0" y="381"/>
                </a:lnTo>
                <a:lnTo>
                  <a:pt x="28756" y="381"/>
                </a:lnTo>
                <a:lnTo>
                  <a:pt x="28756" y="1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64" name="Google Shape;3946;p38">
            <a:extLst>
              <a:ext uri="{FF2B5EF4-FFF2-40B4-BE49-F238E27FC236}">
                <a16:creationId xmlns:a16="http://schemas.microsoft.com/office/drawing/2014/main" xmlns="" id="{4FE69E8E-7471-452F-AEE4-B2F64F893E91}"/>
              </a:ext>
            </a:extLst>
          </p:cNvPr>
          <p:cNvSpPr/>
          <p:nvPr/>
        </p:nvSpPr>
        <p:spPr>
          <a:xfrm>
            <a:off x="7276638" y="4355314"/>
            <a:ext cx="178000" cy="178044"/>
          </a:xfrm>
          <a:custGeom>
            <a:avLst/>
            <a:gdLst/>
            <a:ahLst/>
            <a:cxnLst/>
            <a:rect l="l" t="t" r="r" b="b"/>
            <a:pathLst>
              <a:path w="4086" h="4087" extrusionOk="0">
                <a:moveTo>
                  <a:pt x="2027" y="1"/>
                </a:moveTo>
                <a:cubicBezTo>
                  <a:pt x="919" y="1"/>
                  <a:pt x="0" y="919"/>
                  <a:pt x="0" y="2028"/>
                </a:cubicBezTo>
                <a:cubicBezTo>
                  <a:pt x="0" y="3168"/>
                  <a:pt x="919" y="4086"/>
                  <a:pt x="2027" y="4086"/>
                </a:cubicBezTo>
                <a:cubicBezTo>
                  <a:pt x="3167" y="4086"/>
                  <a:pt x="4086" y="3168"/>
                  <a:pt x="4086" y="2028"/>
                </a:cubicBezTo>
                <a:cubicBezTo>
                  <a:pt x="4086" y="919"/>
                  <a:pt x="3167" y="1"/>
                  <a:pt x="2027" y="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65" name="Google Shape;3949;p38">
            <a:extLst>
              <a:ext uri="{FF2B5EF4-FFF2-40B4-BE49-F238E27FC236}">
                <a16:creationId xmlns:a16="http://schemas.microsoft.com/office/drawing/2014/main" xmlns="" id="{D314D322-8CB0-45C6-8C6F-DE9F534D9BA4}"/>
              </a:ext>
            </a:extLst>
          </p:cNvPr>
          <p:cNvSpPr/>
          <p:nvPr/>
        </p:nvSpPr>
        <p:spPr>
          <a:xfrm>
            <a:off x="7364940" y="4436735"/>
            <a:ext cx="1175376" cy="783472"/>
          </a:xfrm>
          <a:custGeom>
            <a:avLst/>
            <a:gdLst/>
            <a:ahLst/>
            <a:cxnLst/>
            <a:rect l="l" t="t" r="r" b="b"/>
            <a:pathLst>
              <a:path w="28883" h="26856" extrusionOk="0">
                <a:moveTo>
                  <a:pt x="0" y="0"/>
                </a:moveTo>
                <a:lnTo>
                  <a:pt x="0" y="349"/>
                </a:lnTo>
                <a:lnTo>
                  <a:pt x="10514" y="349"/>
                </a:lnTo>
                <a:lnTo>
                  <a:pt x="28661" y="26856"/>
                </a:lnTo>
                <a:lnTo>
                  <a:pt x="28882" y="26539"/>
                </a:lnTo>
                <a:lnTo>
                  <a:pt x="10673" y="32"/>
                </a:lnTo>
                <a:lnTo>
                  <a:pt x="10609" y="0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E4F6D1A-8C88-4174-9482-91DCAAC1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78808" y="1942090"/>
            <a:ext cx="3575766" cy="3575766"/>
          </a:xfrm>
          <a:prstGeom prst="rect">
            <a:avLst/>
          </a:prstGeom>
        </p:spPr>
      </p:pic>
      <p:sp>
        <p:nvSpPr>
          <p:cNvPr id="527" name="Прямоугольник 526">
            <a:extLst>
              <a:ext uri="{FF2B5EF4-FFF2-40B4-BE49-F238E27FC236}">
                <a16:creationId xmlns:a16="http://schemas.microsoft.com/office/drawing/2014/main" xmlns="" id="{A91D98E6-D84D-428D-AA15-3462705741B5}"/>
              </a:ext>
            </a:extLst>
          </p:cNvPr>
          <p:cNvSpPr/>
          <p:nvPr/>
        </p:nvSpPr>
        <p:spPr>
          <a:xfrm>
            <a:off x="552552" y="121409"/>
            <a:ext cx="5175193" cy="646329"/>
          </a:xfrm>
          <a:prstGeom prst="rect">
            <a:avLst/>
          </a:prstGeom>
        </p:spPr>
        <p:txBody>
          <a:bodyPr wrap="square" lIns="90934" tIns="45718" rIns="90934" bIns="45718">
            <a:spAutoFit/>
          </a:bodyPr>
          <a:lstStyle/>
          <a:p>
            <a:pPr defTabSz="908597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Идеология РМЦ</a:t>
            </a:r>
          </a:p>
        </p:txBody>
      </p:sp>
      <p:sp>
        <p:nvSpPr>
          <p:cNvPr id="528" name="Прямоугольник 527">
            <a:extLst>
              <a:ext uri="{FF2B5EF4-FFF2-40B4-BE49-F238E27FC236}">
                <a16:creationId xmlns:a16="http://schemas.microsoft.com/office/drawing/2014/main" xmlns="" id="{E1AD2F2A-BA45-4A37-AAC1-D35C36C7CA9B}"/>
              </a:ext>
            </a:extLst>
          </p:cNvPr>
          <p:cNvSpPr/>
          <p:nvPr/>
        </p:nvSpPr>
        <p:spPr>
          <a:xfrm>
            <a:off x="829733" y="755566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72" tIns="60736" rIns="121472" bIns="60736" rtlCol="0" anchor="ctr"/>
          <a:lstStyle/>
          <a:p>
            <a:pPr algn="ctr" defTabSz="1213590"/>
            <a:endParaRPr lang="ru-RU" sz="2500">
              <a:solidFill>
                <a:prstClr val="white"/>
              </a:solidFill>
            </a:endParaRPr>
          </a:p>
        </p:txBody>
      </p:sp>
      <p:sp>
        <p:nvSpPr>
          <p:cNvPr id="552" name="Google Shape;4442;p38">
            <a:extLst>
              <a:ext uri="{FF2B5EF4-FFF2-40B4-BE49-F238E27FC236}">
                <a16:creationId xmlns:a16="http://schemas.microsoft.com/office/drawing/2014/main" xmlns="" id="{F6DA525A-AD80-4D4D-920A-A80B4C6250FA}"/>
              </a:ext>
            </a:extLst>
          </p:cNvPr>
          <p:cNvSpPr txBox="1"/>
          <p:nvPr/>
        </p:nvSpPr>
        <p:spPr>
          <a:xfrm>
            <a:off x="6147426" y="1340144"/>
            <a:ext cx="6044574" cy="944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Определение и локализация инвестиционных ниш</a:t>
            </a:r>
          </a:p>
        </p:txBody>
      </p:sp>
      <p:sp>
        <p:nvSpPr>
          <p:cNvPr id="564" name="Google Shape;3927;p38">
            <a:extLst>
              <a:ext uri="{FF2B5EF4-FFF2-40B4-BE49-F238E27FC236}">
                <a16:creationId xmlns:a16="http://schemas.microsoft.com/office/drawing/2014/main" xmlns="" id="{C07C3457-0E66-4735-8D81-5DDA2ED7E037}"/>
              </a:ext>
            </a:extLst>
          </p:cNvPr>
          <p:cNvSpPr/>
          <p:nvPr/>
        </p:nvSpPr>
        <p:spPr>
          <a:xfrm>
            <a:off x="4798040" y="1827720"/>
            <a:ext cx="2724834" cy="437868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ОТВЕТЫ НА</a:t>
            </a:r>
            <a:endParaRPr sz="2800" b="1" dirty="0">
              <a:solidFill>
                <a:schemeClr val="bg1"/>
              </a:solidFill>
            </a:endParaRPr>
          </a:p>
        </p:txBody>
      </p:sp>
      <p:sp>
        <p:nvSpPr>
          <p:cNvPr id="565" name="Google Shape;3927;p38">
            <a:extLst>
              <a:ext uri="{FF2B5EF4-FFF2-40B4-BE49-F238E27FC236}">
                <a16:creationId xmlns:a16="http://schemas.microsoft.com/office/drawing/2014/main" xmlns="" id="{3FAB52D4-CEC0-4706-BE92-0AC8336B982B}"/>
              </a:ext>
            </a:extLst>
          </p:cNvPr>
          <p:cNvSpPr/>
          <p:nvPr/>
        </p:nvSpPr>
        <p:spPr>
          <a:xfrm>
            <a:off x="4798040" y="5160425"/>
            <a:ext cx="2724834" cy="437868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ВЫЗОВОВ</a:t>
            </a:r>
            <a:endParaRPr sz="2800" b="1" dirty="0">
              <a:solidFill>
                <a:schemeClr val="bg1"/>
              </a:solidFill>
            </a:endParaRPr>
          </a:p>
        </p:txBody>
      </p:sp>
      <p:sp>
        <p:nvSpPr>
          <p:cNvPr id="49" name="Google Shape;3927;p38">
            <a:extLst>
              <a:ext uri="{FF2B5EF4-FFF2-40B4-BE49-F238E27FC236}">
                <a16:creationId xmlns:a16="http://schemas.microsoft.com/office/drawing/2014/main" xmlns="" id="{ABC108B0-B5D9-4A23-B4C0-B12B5C2DADA9}"/>
              </a:ext>
            </a:extLst>
          </p:cNvPr>
          <p:cNvSpPr/>
          <p:nvPr/>
        </p:nvSpPr>
        <p:spPr>
          <a:xfrm>
            <a:off x="304799" y="1149295"/>
            <a:ext cx="3488267" cy="944681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Оптимизация </a:t>
            </a:r>
          </a:p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бюджетных расходов</a:t>
            </a:r>
          </a:p>
        </p:txBody>
      </p:sp>
      <p:sp>
        <p:nvSpPr>
          <p:cNvPr id="52" name="Google Shape;3927;p38">
            <a:extLst>
              <a:ext uri="{FF2B5EF4-FFF2-40B4-BE49-F238E27FC236}">
                <a16:creationId xmlns:a16="http://schemas.microsoft.com/office/drawing/2014/main" xmlns="" id="{1C1AACC4-54CA-4D20-A17A-EE9ED5C37D20}"/>
              </a:ext>
            </a:extLst>
          </p:cNvPr>
          <p:cNvSpPr/>
          <p:nvPr/>
        </p:nvSpPr>
        <p:spPr>
          <a:xfrm>
            <a:off x="301968" y="2423558"/>
            <a:ext cx="3635310" cy="1135530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Определение и локализация инвестиционных ниш</a:t>
            </a:r>
          </a:p>
        </p:txBody>
      </p:sp>
      <p:sp>
        <p:nvSpPr>
          <p:cNvPr id="54" name="Google Shape;3927;p38">
            <a:extLst>
              <a:ext uri="{FF2B5EF4-FFF2-40B4-BE49-F238E27FC236}">
                <a16:creationId xmlns:a16="http://schemas.microsoft.com/office/drawing/2014/main" xmlns="" id="{AFBA2870-6B68-40B6-B91C-EFD6E48FF4C3}"/>
              </a:ext>
            </a:extLst>
          </p:cNvPr>
          <p:cNvSpPr/>
          <p:nvPr/>
        </p:nvSpPr>
        <p:spPr>
          <a:xfrm>
            <a:off x="304799" y="3888670"/>
            <a:ext cx="3488267" cy="944681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Содействие и развитие МСБ</a:t>
            </a:r>
          </a:p>
        </p:txBody>
      </p:sp>
      <p:sp>
        <p:nvSpPr>
          <p:cNvPr id="55" name="Google Shape;3927;p38">
            <a:extLst>
              <a:ext uri="{FF2B5EF4-FFF2-40B4-BE49-F238E27FC236}">
                <a16:creationId xmlns:a16="http://schemas.microsoft.com/office/drawing/2014/main" xmlns="" id="{F452F7B9-FA31-4D4C-A2E2-C0A1E9E0C487}"/>
              </a:ext>
            </a:extLst>
          </p:cNvPr>
          <p:cNvSpPr/>
          <p:nvPr/>
        </p:nvSpPr>
        <p:spPr>
          <a:xfrm>
            <a:off x="301968" y="5160425"/>
            <a:ext cx="3488268" cy="944482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Обучение </a:t>
            </a:r>
            <a:r>
              <a:rPr lang="ru-RU" sz="2533" b="1" dirty="0" err="1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заинтересантов</a:t>
            </a:r>
            <a:endParaRPr lang="ru-RU" sz="2533" b="1" dirty="0">
              <a:solidFill>
                <a:srgbClr val="FFFFFF"/>
              </a:solidFill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6" name="Google Shape;3927;p38">
            <a:extLst>
              <a:ext uri="{FF2B5EF4-FFF2-40B4-BE49-F238E27FC236}">
                <a16:creationId xmlns:a16="http://schemas.microsoft.com/office/drawing/2014/main" xmlns="" id="{2C3F94AA-47A1-4B3C-8A7B-DF7BC6DB1A8D}"/>
              </a:ext>
            </a:extLst>
          </p:cNvPr>
          <p:cNvSpPr/>
          <p:nvPr/>
        </p:nvSpPr>
        <p:spPr>
          <a:xfrm>
            <a:off x="8398934" y="1841172"/>
            <a:ext cx="3488267" cy="944681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Импортозамещение</a:t>
            </a:r>
          </a:p>
        </p:txBody>
      </p:sp>
      <p:sp>
        <p:nvSpPr>
          <p:cNvPr id="57" name="Google Shape;3927;p38">
            <a:extLst>
              <a:ext uri="{FF2B5EF4-FFF2-40B4-BE49-F238E27FC236}">
                <a16:creationId xmlns:a16="http://schemas.microsoft.com/office/drawing/2014/main" xmlns="" id="{AA7070DF-9FC2-4C9D-ACBA-E8F9DA7DA410}"/>
              </a:ext>
            </a:extLst>
          </p:cNvPr>
          <p:cNvSpPr/>
          <p:nvPr/>
        </p:nvSpPr>
        <p:spPr>
          <a:xfrm>
            <a:off x="8251892" y="3115435"/>
            <a:ext cx="3779521" cy="1135530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Продвижение на рынки </a:t>
            </a:r>
          </a:p>
          <a:p>
            <a:pPr algn="ctr"/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местных поставщиков</a:t>
            </a:r>
          </a:p>
        </p:txBody>
      </p:sp>
      <p:sp>
        <p:nvSpPr>
          <p:cNvPr id="58" name="Google Shape;3927;p38">
            <a:extLst>
              <a:ext uri="{FF2B5EF4-FFF2-40B4-BE49-F238E27FC236}">
                <a16:creationId xmlns:a16="http://schemas.microsoft.com/office/drawing/2014/main" xmlns="" id="{A38D09E1-9904-453B-A3E2-ED854A2F465A}"/>
              </a:ext>
            </a:extLst>
          </p:cNvPr>
          <p:cNvSpPr/>
          <p:nvPr/>
        </p:nvSpPr>
        <p:spPr>
          <a:xfrm>
            <a:off x="8398934" y="4580547"/>
            <a:ext cx="3488267" cy="944681"/>
          </a:xfrm>
          <a:custGeom>
            <a:avLst/>
            <a:gdLst/>
            <a:ahLst/>
            <a:cxnLst/>
            <a:rect l="l" t="t" r="r" b="b"/>
            <a:pathLst>
              <a:path w="143652" h="19066" extrusionOk="0">
                <a:moveTo>
                  <a:pt x="9533" y="1"/>
                </a:moveTo>
                <a:cubicBezTo>
                  <a:pt x="4276" y="1"/>
                  <a:pt x="1" y="4276"/>
                  <a:pt x="1" y="9533"/>
                </a:cubicBezTo>
                <a:cubicBezTo>
                  <a:pt x="1" y="14758"/>
                  <a:pt x="4276" y="19065"/>
                  <a:pt x="9533" y="19065"/>
                </a:cubicBezTo>
                <a:lnTo>
                  <a:pt x="134119" y="19065"/>
                </a:lnTo>
                <a:cubicBezTo>
                  <a:pt x="139345" y="19065"/>
                  <a:pt x="143652" y="14758"/>
                  <a:pt x="143652" y="9533"/>
                </a:cubicBezTo>
                <a:cubicBezTo>
                  <a:pt x="143652" y="4276"/>
                  <a:pt x="139345" y="1"/>
                  <a:pt x="134119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533" b="1" dirty="0" err="1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Адвокатирование</a:t>
            </a:r>
            <a:r>
              <a:rPr lang="ru-RU" sz="2533" b="1" dirty="0">
                <a:solidFill>
                  <a:srgbClr val="FFFFFF"/>
                </a:solidFill>
                <a:ea typeface="Fira Sans Medium"/>
                <a:cs typeface="Fira Sans Medium"/>
                <a:sym typeface="Fira Sans Medium"/>
              </a:rPr>
              <a:t> конкуренции</a:t>
            </a:r>
          </a:p>
        </p:txBody>
      </p:sp>
    </p:spTree>
    <p:extLst>
      <p:ext uri="{BB962C8B-B14F-4D97-AF65-F5344CB8AC3E}">
        <p14:creationId xmlns:p14="http://schemas.microsoft.com/office/powerpoint/2010/main" val="15451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33655B2-2624-45A2-8E77-4AB7F22D1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20"/>
          <a:stretch/>
        </p:blipFill>
        <p:spPr>
          <a:xfrm>
            <a:off x="0" y="924765"/>
            <a:ext cx="12192000" cy="20388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C41D62A-5B0A-45EF-B164-DA9E4467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40" y="3027182"/>
            <a:ext cx="6867525" cy="4095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C9F933A-254F-4DB2-B982-3502AB1C3E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2"/>
          <a:stretch/>
        </p:blipFill>
        <p:spPr>
          <a:xfrm>
            <a:off x="0" y="3457351"/>
            <a:ext cx="12192000" cy="35704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D3F7130-4A1D-5610-D53D-74C519BDC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421" y="3402068"/>
            <a:ext cx="2214243" cy="3425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B81F2C3-9BFF-4D81-A5E3-DE71BA75B1E0}"/>
              </a:ext>
            </a:extLst>
          </p:cNvPr>
          <p:cNvSpPr/>
          <p:nvPr/>
        </p:nvSpPr>
        <p:spPr>
          <a:xfrm>
            <a:off x="7088" y="794339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DC047A-60C9-7363-B924-F873D7A7DD8F}"/>
              </a:ext>
            </a:extLst>
          </p:cNvPr>
          <p:cNvSpPr txBox="1"/>
          <p:nvPr/>
        </p:nvSpPr>
        <p:spPr>
          <a:xfrm>
            <a:off x="696177" y="727637"/>
            <a:ext cx="8636509" cy="707882"/>
          </a:xfrm>
          <a:prstGeom prst="rect">
            <a:avLst/>
          </a:prstGeom>
          <a:noFill/>
        </p:spPr>
        <p:txBody>
          <a:bodyPr wrap="square" lIns="91384" tIns="45718" rIns="91384" bIns="45718">
            <a:spAutoFit/>
          </a:bodyPr>
          <a:lstStyle/>
          <a:p>
            <a:pPr defTabSz="913742"/>
            <a:r>
              <a:rPr lang="ru-RU" sz="4000" b="1" dirty="0">
                <a:latin typeface="Calibri"/>
              </a:rPr>
              <a:t>Каталог ранее закупаемых товаров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521C7CA5-3672-6BB0-57A9-9BBA07703C59}"/>
              </a:ext>
            </a:extLst>
          </p:cNvPr>
          <p:cNvCxnSpPr/>
          <p:nvPr/>
        </p:nvCxnSpPr>
        <p:spPr>
          <a:xfrm>
            <a:off x="834572" y="1342591"/>
            <a:ext cx="782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6AC907-0AF7-5EF7-90E0-DC0C4B99056F}"/>
              </a:ext>
            </a:extLst>
          </p:cNvPr>
          <p:cNvSpPr txBox="1"/>
          <p:nvPr/>
        </p:nvSpPr>
        <p:spPr>
          <a:xfrm>
            <a:off x="689089" y="1255533"/>
            <a:ext cx="6904140" cy="707887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Осмысление потребности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DA1CBD9-5832-4A8F-AFAD-CBEBA6425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9" y="6277269"/>
            <a:ext cx="12096751" cy="75055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3C391710-C129-9CF5-AA19-C58BA0AA6F27}"/>
              </a:ext>
            </a:extLst>
          </p:cNvPr>
          <p:cNvSpPr/>
          <p:nvPr/>
        </p:nvSpPr>
        <p:spPr>
          <a:xfrm>
            <a:off x="54739" y="6271131"/>
            <a:ext cx="12082575" cy="400951"/>
          </a:xfrm>
          <a:prstGeom prst="round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18" rIns="91386" bIns="45718"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408EF92-5872-E31A-84FE-929B044A2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77" y="6256945"/>
            <a:ext cx="1459648" cy="3887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0C2CED6-60C3-5ED3-82C9-6FDB0BA4F7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" b="5390"/>
          <a:stretch/>
        </p:blipFill>
        <p:spPr>
          <a:xfrm>
            <a:off x="3304719" y="6260905"/>
            <a:ext cx="3421092" cy="3916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110032EF-9AAE-24F6-9C15-A9071980B87C}"/>
              </a:ext>
            </a:extLst>
          </p:cNvPr>
          <p:cNvGrpSpPr/>
          <p:nvPr/>
        </p:nvGrpSpPr>
        <p:grpSpPr>
          <a:xfrm>
            <a:off x="9090097" y="6249465"/>
            <a:ext cx="1873179" cy="396191"/>
            <a:chOff x="8719911" y="3994170"/>
            <a:chExt cx="1873179" cy="39619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ED9FF212-71FB-5CB0-23FE-A306C75A7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1" r="5476" b="-1589"/>
            <a:stretch/>
          </p:blipFill>
          <p:spPr>
            <a:xfrm>
              <a:off x="8719911" y="3998005"/>
              <a:ext cx="1228725" cy="39235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21328FA2-F175-33C9-FADF-AD7032CA5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48636" y="3994170"/>
              <a:ext cx="644454" cy="38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0BAB128-385F-4D45-B865-32D94A4B76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4455" y="91276"/>
            <a:ext cx="714375" cy="44767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B1E29B49-8D33-44B5-95E9-44E6E0710C4A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DE6E4DE5-1E5B-492A-B0EC-20F6A90E760C}"/>
              </a:ext>
            </a:extLst>
          </p:cNvPr>
          <p:cNvSpPr/>
          <p:nvPr/>
        </p:nvSpPr>
        <p:spPr>
          <a:xfrm>
            <a:off x="746676" y="171966"/>
            <a:ext cx="5273218" cy="1323435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5. Импортозамещение</a:t>
            </a:r>
          </a:p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CE6330-2935-40AC-85F8-0F16BA05D3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569" y="3117898"/>
            <a:ext cx="592538" cy="2035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F64D5E7-21F6-44E3-A53C-BFB14D10B8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767" y="2945792"/>
            <a:ext cx="2756141" cy="456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3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160137-BA3B-EDC1-AE3F-3ABA082D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/>
        </p:blipFill>
        <p:spPr>
          <a:xfrm>
            <a:off x="5322720" y="1055244"/>
            <a:ext cx="8075648" cy="59510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CB25A0-4030-39D7-8130-E2B4113C1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/>
        </p:blipFill>
        <p:spPr>
          <a:xfrm>
            <a:off x="-1155684" y="1111144"/>
            <a:ext cx="8075647" cy="59510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D2B709-764D-ED4C-B0F6-8F86A6379E5D}"/>
              </a:ext>
            </a:extLst>
          </p:cNvPr>
          <p:cNvSpPr/>
          <p:nvPr/>
        </p:nvSpPr>
        <p:spPr>
          <a:xfrm>
            <a:off x="0" y="3"/>
            <a:ext cx="12192000" cy="86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18" rIns="91384" bIns="45718" rtlCol="0" anchor="ctr"/>
          <a:lstStyle/>
          <a:p>
            <a:pPr algn="ctr" defTabSz="913742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5C378F-ACFD-4A86-634A-1293C590A6F8}"/>
              </a:ext>
            </a:extLst>
          </p:cNvPr>
          <p:cNvSpPr txBox="1"/>
          <p:nvPr/>
        </p:nvSpPr>
        <p:spPr>
          <a:xfrm>
            <a:off x="0" y="99538"/>
            <a:ext cx="12192000" cy="707884"/>
          </a:xfrm>
          <a:prstGeom prst="rect">
            <a:avLst/>
          </a:prstGeom>
          <a:noFill/>
        </p:spPr>
        <p:txBody>
          <a:bodyPr wrap="square" lIns="91384" tIns="45718" rIns="91384" bIns="45718">
            <a:spAutoFit/>
          </a:bodyPr>
          <a:lstStyle/>
          <a:p>
            <a:pPr algn="ctr" defTabSz="913742"/>
            <a:r>
              <a:rPr lang="ru-RU" sz="4000" b="1" dirty="0">
                <a:solidFill>
                  <a:prstClr val="white"/>
                </a:solidFill>
                <a:latin typeface="Calibri"/>
              </a:rPr>
              <a:t>5. Импортозамещение / Поиск аналогов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99230880-AA1A-B371-213E-8CD49B3F70BC}"/>
              </a:ext>
            </a:extLst>
          </p:cNvPr>
          <p:cNvGrpSpPr/>
          <p:nvPr/>
        </p:nvGrpSpPr>
        <p:grpSpPr>
          <a:xfrm>
            <a:off x="1181586" y="1903243"/>
            <a:ext cx="3753371" cy="2757576"/>
            <a:chOff x="1340876" y="1503192"/>
            <a:chExt cx="3753370" cy="275757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1DC0F56C-1D42-1C9C-3199-9DD779220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>
            <a:xfrm>
              <a:off x="1605646" y="3019845"/>
              <a:ext cx="2871561" cy="1240923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063D8428-3B4A-A748-727D-58CD4FC1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3716" y="1503192"/>
              <a:ext cx="2513491" cy="1212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B919E72B-CB6E-C2F6-2B99-6AF297C13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3" b="26930"/>
            <a:stretch/>
          </p:blipFill>
          <p:spPr>
            <a:xfrm>
              <a:off x="1340876" y="2257425"/>
              <a:ext cx="3753370" cy="6286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AEF03D95-8C1D-25CD-4C98-FD356C73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28" y="3412740"/>
            <a:ext cx="481616" cy="32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7229C36-606C-46EE-A3EF-6028748E3B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2075" y="206953"/>
            <a:ext cx="714375" cy="447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8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51042 -0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9 0.00741 L -1.66667E-6 -4.8148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83669AA-2D2D-457F-801F-99AF7B3AD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43"/>
          <a:stretch/>
        </p:blipFill>
        <p:spPr>
          <a:xfrm>
            <a:off x="92713" y="3549211"/>
            <a:ext cx="12006579" cy="31368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614B673-13E0-4192-AD77-AFF58CE9D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3143032"/>
            <a:ext cx="5052060" cy="287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3A123E-7740-50B4-7A6E-BB1C2CA6DE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7" t="11866" r="1834" b="68404"/>
          <a:stretch/>
        </p:blipFill>
        <p:spPr>
          <a:xfrm>
            <a:off x="0" y="1884463"/>
            <a:ext cx="12192000" cy="124534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CF1BE606-893C-F6CC-5A6E-6CB7022CE333}"/>
              </a:ext>
            </a:extLst>
          </p:cNvPr>
          <p:cNvSpPr/>
          <p:nvPr/>
        </p:nvSpPr>
        <p:spPr>
          <a:xfrm>
            <a:off x="10922227" y="2666849"/>
            <a:ext cx="581775" cy="391619"/>
          </a:xfrm>
          <a:prstGeom prst="roundRect">
            <a:avLst/>
          </a:prstGeom>
          <a:solidFill>
            <a:srgbClr val="FF0000">
              <a:alpha val="31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FAFE49-A9D7-4A01-8D47-56C253093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8" y="2782917"/>
            <a:ext cx="1854517" cy="1594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3CD0BDB-4AE2-FC9C-E093-893378EFEC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3603" r="33" b="-3603"/>
          <a:stretch/>
        </p:blipFill>
        <p:spPr>
          <a:xfrm>
            <a:off x="139067" y="2730135"/>
            <a:ext cx="2942668" cy="2279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45EA0BCE-53E0-74EA-D868-12CE00BEBB67}"/>
              </a:ext>
            </a:extLst>
          </p:cNvPr>
          <p:cNvGrpSpPr/>
          <p:nvPr/>
        </p:nvGrpSpPr>
        <p:grpSpPr>
          <a:xfrm>
            <a:off x="8515323" y="5375060"/>
            <a:ext cx="1492303" cy="370397"/>
            <a:chOff x="10073427" y="4641393"/>
            <a:chExt cx="1492303" cy="37039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F9105AD-054D-34F6-D825-06BD30A61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878" t="25250" r="43244" b="51101"/>
            <a:stretch/>
          </p:blipFill>
          <p:spPr>
            <a:xfrm>
              <a:off x="10073427" y="4650960"/>
              <a:ext cx="896243" cy="35033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xmlns="" id="{48B7F3DA-8013-ADAB-A9CE-A3B20975C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3956" y="4641393"/>
              <a:ext cx="581774" cy="37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4383E24-0D46-4B8A-B2F6-B621476ED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13" y="5804925"/>
            <a:ext cx="12006579" cy="49919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6FC0C6E-36C8-7F41-0352-4A1CE6A37A1F}"/>
              </a:ext>
            </a:extLst>
          </p:cNvPr>
          <p:cNvGrpSpPr/>
          <p:nvPr/>
        </p:nvGrpSpPr>
        <p:grpSpPr>
          <a:xfrm>
            <a:off x="8511327" y="5810418"/>
            <a:ext cx="1775671" cy="414969"/>
            <a:chOff x="10073427" y="4143844"/>
            <a:chExt cx="1775671" cy="41496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4D625ACB-7AAA-829C-2E45-2FF6C711A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5252"/>
            <a:stretch/>
          </p:blipFill>
          <p:spPr>
            <a:xfrm>
              <a:off x="10073427" y="4155519"/>
              <a:ext cx="1143694" cy="39162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07D1F638-5DF6-5FFB-6D61-675A2B5BA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26645" y="4143844"/>
              <a:ext cx="622453" cy="414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8934B42-3BCB-4D83-A362-033E1F5ADC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7049" y="3959175"/>
            <a:ext cx="3521131" cy="42601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22A0FAED-828A-8EAC-895E-17BAED14552D}"/>
              </a:ext>
            </a:extLst>
          </p:cNvPr>
          <p:cNvGrpSpPr/>
          <p:nvPr/>
        </p:nvGrpSpPr>
        <p:grpSpPr>
          <a:xfrm>
            <a:off x="8547048" y="3959177"/>
            <a:ext cx="1778052" cy="414969"/>
            <a:chOff x="10073427" y="5093441"/>
            <a:chExt cx="1778052" cy="41496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584D3F9F-CB12-6B9E-F715-95382580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5252"/>
            <a:stretch/>
          </p:blipFill>
          <p:spPr>
            <a:xfrm>
              <a:off x="10073427" y="5105116"/>
              <a:ext cx="1143694" cy="39162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59E782EE-B877-20D5-5081-70FEF64D7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29026" y="5093441"/>
              <a:ext cx="622453" cy="414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301FAAB-79E9-4EBE-B3D6-23D8B1CFDD31}"/>
              </a:ext>
            </a:extLst>
          </p:cNvPr>
          <p:cNvSpPr txBox="1"/>
          <p:nvPr/>
        </p:nvSpPr>
        <p:spPr>
          <a:xfrm>
            <a:off x="696177" y="727637"/>
            <a:ext cx="8636509" cy="707882"/>
          </a:xfrm>
          <a:prstGeom prst="rect">
            <a:avLst/>
          </a:prstGeom>
          <a:noFill/>
        </p:spPr>
        <p:txBody>
          <a:bodyPr wrap="square" lIns="91384" tIns="45718" rIns="91384" bIns="45718">
            <a:spAutoFit/>
          </a:bodyPr>
          <a:lstStyle/>
          <a:p>
            <a:pPr defTabSz="913742"/>
            <a:r>
              <a:rPr lang="ru-RU" sz="4000" b="1" dirty="0">
                <a:latin typeface="Calibri"/>
              </a:rPr>
              <a:t>Каталог предложений по замещению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E9DE6467-B8C4-43DA-BF7E-D0F5AFA3C2E3}"/>
              </a:ext>
            </a:extLst>
          </p:cNvPr>
          <p:cNvCxnSpPr/>
          <p:nvPr/>
        </p:nvCxnSpPr>
        <p:spPr>
          <a:xfrm>
            <a:off x="834572" y="1342591"/>
            <a:ext cx="782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A81989-17FC-4663-B8D5-438E24867BF7}"/>
              </a:ext>
            </a:extLst>
          </p:cNvPr>
          <p:cNvSpPr txBox="1"/>
          <p:nvPr/>
        </p:nvSpPr>
        <p:spPr>
          <a:xfrm>
            <a:off x="689089" y="1273463"/>
            <a:ext cx="6904140" cy="707887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Поиск аналогов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D88B588-0013-46DE-BC2E-7A3979F3B9F7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FAFC12D-0AFB-4D06-B668-5BA7B7EE26A3}"/>
              </a:ext>
            </a:extLst>
          </p:cNvPr>
          <p:cNvSpPr/>
          <p:nvPr/>
        </p:nvSpPr>
        <p:spPr>
          <a:xfrm>
            <a:off x="746676" y="171966"/>
            <a:ext cx="5273218" cy="1323435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5. Импортозамещение</a:t>
            </a:r>
          </a:p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B91434E9-DB85-4EAA-9010-B54EEF182C71}"/>
              </a:ext>
            </a:extLst>
          </p:cNvPr>
          <p:cNvGrpSpPr/>
          <p:nvPr/>
        </p:nvGrpSpPr>
        <p:grpSpPr>
          <a:xfrm>
            <a:off x="9808204" y="1640732"/>
            <a:ext cx="2319337" cy="1857975"/>
            <a:chOff x="6752549" y="1472277"/>
            <a:chExt cx="2319337" cy="1857974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5691625A-EDB4-400E-BCF9-F4E28134611B}"/>
                </a:ext>
              </a:extLst>
            </p:cNvPr>
            <p:cNvSpPr/>
            <p:nvPr/>
          </p:nvSpPr>
          <p:spPr>
            <a:xfrm>
              <a:off x="6752549" y="1472277"/>
              <a:ext cx="2319337" cy="18579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69"/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33" name="Picture 4" descr="Росаккредитация. ">
              <a:extLst>
                <a:ext uri="{FF2B5EF4-FFF2-40B4-BE49-F238E27FC236}">
                  <a16:creationId xmlns:a16="http://schemas.microsoft.com/office/drawing/2014/main" xmlns="" id="{1617827A-DC29-4C69-BC89-341781A17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443" y="1543152"/>
              <a:ext cx="2215545" cy="1107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EB409DC-F7C7-42AC-957E-8792F9A18B11}"/>
                </a:ext>
              </a:extLst>
            </p:cNvPr>
            <p:cNvSpPr txBox="1"/>
            <p:nvPr/>
          </p:nvSpPr>
          <p:spPr>
            <a:xfrm>
              <a:off x="6987437" y="2593253"/>
              <a:ext cx="1780916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969"/>
              <a:r>
                <a:rPr lang="ru-RU" dirty="0">
                  <a:solidFill>
                    <a:prstClr val="black"/>
                  </a:solidFill>
                  <a:latin typeface="Calibri"/>
                </a:rPr>
                <a:t>Сертификаты и</a:t>
              </a:r>
            </a:p>
            <a:p>
              <a:pPr algn="ctr" defTabSz="913969"/>
              <a:r>
                <a:rPr lang="ru-RU" dirty="0">
                  <a:solidFill>
                    <a:prstClr val="black"/>
                  </a:solidFill>
                  <a:latin typeface="Calibri"/>
                </a:rPr>
                <a:t> декларации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E0EC747-4C2B-438B-B528-0A487A39D4CC}"/>
                </a:ext>
              </a:extLst>
            </p:cNvPr>
            <p:cNvSpPr txBox="1"/>
            <p:nvPr/>
          </p:nvSpPr>
          <p:spPr>
            <a:xfrm>
              <a:off x="7465044" y="1516972"/>
              <a:ext cx="89434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969"/>
              <a:r>
                <a:rPr lang="ru-RU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ШЛЮЗ</a:t>
              </a:r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183D911-F148-480C-BFD2-629AB67DC8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9547" y="3974959"/>
            <a:ext cx="463360" cy="2046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B13D84F-D575-4161-991F-30A4FF39C65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9" y="4012159"/>
            <a:ext cx="228312" cy="16742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7B5006A-EF99-43AE-B3B9-D98E41711A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9547" y="4537554"/>
            <a:ext cx="463360" cy="20462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F58814-ACEA-4FEB-B7C6-03D6B78B13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9" y="4574754"/>
            <a:ext cx="228312" cy="16742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94AF1E1-5B71-44E7-8964-7D3D8EA89E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9547" y="4961903"/>
            <a:ext cx="463360" cy="2046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BDEBEEFC-1726-48B9-8074-0336218226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9" y="4999103"/>
            <a:ext cx="228312" cy="16742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A0981E8D-78BC-4E67-A58C-398A825E5F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9547" y="5416297"/>
            <a:ext cx="463360" cy="20462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4D21FAD4-A346-4E1E-A1E3-ED393AAC6F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9" y="5453497"/>
            <a:ext cx="228312" cy="16742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4050BDF-F820-48E5-B20B-3EAFC32FEA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9547" y="5835705"/>
            <a:ext cx="463360" cy="20462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B16C6C9-59FA-4559-8A9E-EEA51B5E42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9" y="5872905"/>
            <a:ext cx="228312" cy="16742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E38B6E7-744C-4D57-B1BF-D23D0EDE72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9547" y="6288418"/>
            <a:ext cx="463360" cy="20462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38FEAC8-C9DE-4E9E-957D-4A7FDCF322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9" y="6325618"/>
            <a:ext cx="228312" cy="1674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008A41-BB34-46A6-9D71-1098B70F66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3628" y="3200757"/>
            <a:ext cx="1300803" cy="1792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CFAF99-E628-A06D-E6FE-25BE2387CF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091" y="3069935"/>
            <a:ext cx="2006466" cy="3897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5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27256" y="1600201"/>
            <a:ext cx="10906125" cy="4945743"/>
          </a:xfrm>
          <a:prstGeom prst="roundRect">
            <a:avLst>
              <a:gd name="adj" fmla="val 631"/>
            </a:avLst>
          </a:prstGeom>
          <a:noFill/>
          <a:ln w="28575">
            <a:solidFill>
              <a:srgbClr val="D80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6" tIns="45719" rIns="91176" bIns="45719" rtlCol="0" anchor="ctr"/>
          <a:lstStyle/>
          <a:p>
            <a:pPr algn="ctr" defTabSz="911363"/>
            <a:endParaRPr lang="ru-RU" sz="1867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3851" y="1400933"/>
            <a:ext cx="1200437" cy="379654"/>
          </a:xfrm>
          <a:prstGeom prst="rect">
            <a:avLst/>
          </a:prstGeom>
          <a:solidFill>
            <a:schemeClr val="bg1"/>
          </a:solidFill>
        </p:spPr>
        <p:txBody>
          <a:bodyPr wrap="none" lIns="91176" tIns="45719" rIns="91176" bIns="45719">
            <a:spAutoFit/>
          </a:bodyPr>
          <a:lstStyle/>
          <a:p>
            <a:pPr defTabSz="911363"/>
            <a:r>
              <a:rPr lang="en-US" sz="1867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rmcrt.ru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5C7F96A-26C2-4C30-ACE9-8BA52CAE03CE}"/>
              </a:ext>
            </a:extLst>
          </p:cNvPr>
          <p:cNvSpPr/>
          <p:nvPr/>
        </p:nvSpPr>
        <p:spPr>
          <a:xfrm>
            <a:off x="829733" y="818937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8" tIns="60864" rIns="121728" bIns="60864" rtlCol="0" anchor="ctr"/>
          <a:lstStyle/>
          <a:p>
            <a:pPr algn="ctr" defTabSz="1216500"/>
            <a:endParaRPr lang="ru-RU" sz="253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929CC79-CD5F-49B0-B674-E68054408257}"/>
              </a:ext>
            </a:extLst>
          </p:cNvPr>
          <p:cNvSpPr/>
          <p:nvPr/>
        </p:nvSpPr>
        <p:spPr>
          <a:xfrm>
            <a:off x="727257" y="234397"/>
            <a:ext cx="5334622" cy="1118317"/>
          </a:xfrm>
          <a:prstGeom prst="rect">
            <a:avLst/>
          </a:prstGeom>
        </p:spPr>
        <p:txBody>
          <a:bodyPr wrap="none" lIns="91196" tIns="45719" rIns="91196" bIns="45719">
            <a:spAutoFit/>
          </a:bodyPr>
          <a:lstStyle/>
          <a:p>
            <a:pPr defTabSz="911612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Схема работы</a:t>
            </a:r>
          </a:p>
          <a:p>
            <a:pPr defTabSz="911612"/>
            <a:r>
              <a:rPr lang="ru-RU" sz="3067" b="1" dirty="0">
                <a:solidFill>
                  <a:srgbClr val="009A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Импортозамещения РМЦ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D7BC52-4E22-4364-8468-47374CF83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74603" y="1842759"/>
            <a:ext cx="1524000" cy="838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42D2F7-AA15-41A9-8B09-DBAA6BE0C52C}"/>
              </a:ext>
            </a:extLst>
          </p:cNvPr>
          <p:cNvSpPr txBox="1"/>
          <p:nvPr/>
        </p:nvSpPr>
        <p:spPr>
          <a:xfrm>
            <a:off x="701172" y="2677517"/>
            <a:ext cx="2948368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Ваш товар перестали поставлять в </a:t>
            </a: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F3483D-B9D9-48F6-89F7-1BBA3B73F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77" y="1826835"/>
            <a:ext cx="1201505" cy="9779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D0CC78-BBA1-45EE-8882-706D00E8D49C}"/>
              </a:ext>
            </a:extLst>
          </p:cNvPr>
          <p:cNvSpPr txBox="1"/>
          <p:nvPr/>
        </p:nvSpPr>
        <p:spPr>
          <a:xfrm>
            <a:off x="4424544" y="2677517"/>
            <a:ext cx="2948368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Переходим на сайт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RMCRT.RU</a:t>
            </a:r>
            <a:endParaRPr lang="ru-RU" altLang="ru-RU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AEF6D22-B0E7-4F2B-953B-803DA9774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60655" y="1776891"/>
            <a:ext cx="10668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47EB334-FFE5-4787-9F21-490174E814B4}"/>
              </a:ext>
            </a:extLst>
          </p:cNvPr>
          <p:cNvSpPr txBox="1"/>
          <p:nvPr/>
        </p:nvSpPr>
        <p:spPr>
          <a:xfrm>
            <a:off x="8147917" y="2677518"/>
            <a:ext cx="3092276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Находим предложение по </a:t>
            </a: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импортозамещению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каталоге продукции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FECEE7B-7A66-4B6B-A251-3D20C270B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870" y="4601855"/>
            <a:ext cx="1158463" cy="9779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718059-42D9-486C-95F2-E56D4B9053CE}"/>
              </a:ext>
            </a:extLst>
          </p:cNvPr>
          <p:cNvSpPr txBox="1"/>
          <p:nvPr/>
        </p:nvSpPr>
        <p:spPr>
          <a:xfrm>
            <a:off x="8147916" y="5452537"/>
            <a:ext cx="2948368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Торг </a:t>
            </a: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состоялся</a:t>
            </a:r>
            <a:r>
              <a:rPr lang="ru-RU" altLang="ru-RU" sz="2133" dirty="0"/>
              <a:t>,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вы приобрели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Российский товар</a:t>
            </a:r>
            <a:endParaRPr lang="ru-RU" altLang="ru-RU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B5AFCE2-7F21-47E8-9371-B2CABA95D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319" y="4044527"/>
            <a:ext cx="1158463" cy="14057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D6CD579-24F5-40B6-BE7B-472E6AC89DCC}"/>
              </a:ext>
            </a:extLst>
          </p:cNvPr>
          <p:cNvSpPr txBox="1"/>
          <p:nvPr/>
        </p:nvSpPr>
        <p:spPr>
          <a:xfrm>
            <a:off x="4325173" y="5440295"/>
            <a:ext cx="3164753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Торг </a:t>
            </a: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состоялся</a:t>
            </a:r>
            <a:r>
              <a:rPr lang="ru-RU" altLang="ru-RU" sz="2133" dirty="0"/>
              <a:t>,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внести товар в </a:t>
            </a: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каталог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импортной продукции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92078D5-70BB-4B15-BAB1-E514B0768D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270" y="4333851"/>
            <a:ext cx="2111873" cy="11532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F82CEC-96B9-4F82-A2C2-AA2CB037975D}"/>
              </a:ext>
            </a:extLst>
          </p:cNvPr>
          <p:cNvSpPr txBox="1"/>
          <p:nvPr/>
        </p:nvSpPr>
        <p:spPr>
          <a:xfrm>
            <a:off x="807862" y="5440295"/>
            <a:ext cx="316475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Товар попадает в </a:t>
            </a: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ниши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2D0036DF-EA82-41FF-8483-E32D3622CE64}"/>
              </a:ext>
            </a:extLst>
          </p:cNvPr>
          <p:cNvCxnSpPr/>
          <p:nvPr/>
        </p:nvCxnSpPr>
        <p:spPr>
          <a:xfrm>
            <a:off x="3453144" y="2284891"/>
            <a:ext cx="1322057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78FD6BF0-7869-4B12-97DC-0A8B345C8421}"/>
              </a:ext>
            </a:extLst>
          </p:cNvPr>
          <p:cNvCxnSpPr/>
          <p:nvPr/>
        </p:nvCxnSpPr>
        <p:spPr>
          <a:xfrm>
            <a:off x="7082269" y="2284891"/>
            <a:ext cx="1322057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34BDB51-AAC8-4C3B-92AD-1EB5BF8B9097}"/>
              </a:ext>
            </a:extLst>
          </p:cNvPr>
          <p:cNvCxnSpPr>
            <a:cxnSpLocks/>
          </p:cNvCxnSpPr>
          <p:nvPr/>
        </p:nvCxnSpPr>
        <p:spPr>
          <a:xfrm>
            <a:off x="9622101" y="3735359"/>
            <a:ext cx="1" cy="83076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7612D468-2DED-4141-8814-5A6F20F5D221}"/>
              </a:ext>
            </a:extLst>
          </p:cNvPr>
          <p:cNvCxnSpPr>
            <a:cxnSpLocks/>
          </p:cNvCxnSpPr>
          <p:nvPr/>
        </p:nvCxnSpPr>
        <p:spPr>
          <a:xfrm flipH="1">
            <a:off x="6756401" y="3735359"/>
            <a:ext cx="2881972" cy="134266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31716235-3EC8-40B5-AA9F-052033F20149}"/>
              </a:ext>
            </a:extLst>
          </p:cNvPr>
          <p:cNvCxnSpPr>
            <a:cxnSpLocks/>
          </p:cNvCxnSpPr>
          <p:nvPr/>
        </p:nvCxnSpPr>
        <p:spPr>
          <a:xfrm flipH="1">
            <a:off x="3590357" y="5040016"/>
            <a:ext cx="126268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Рисунок 52" descr="Маркеры-галочки">
            <a:extLst>
              <a:ext uri="{FF2B5EF4-FFF2-40B4-BE49-F238E27FC236}">
                <a16:creationId xmlns:a16="http://schemas.microsoft.com/office/drawing/2014/main" xmlns="" id="{93C9A93F-A8F1-4353-A529-347270982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757776" y="3763123"/>
            <a:ext cx="609597" cy="609597"/>
          </a:xfrm>
          <a:prstGeom prst="rect">
            <a:avLst/>
          </a:prstGeom>
        </p:spPr>
      </p:pic>
      <p:pic>
        <p:nvPicPr>
          <p:cNvPr id="55" name="Рисунок 54" descr="Закрыть">
            <a:extLst>
              <a:ext uri="{FF2B5EF4-FFF2-40B4-BE49-F238E27FC236}">
                <a16:creationId xmlns:a16="http://schemas.microsoft.com/office/drawing/2014/main" xmlns="" id="{89D569BD-5853-4AF0-BFFE-4F79BF422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794725" y="3772495"/>
            <a:ext cx="609600" cy="609600"/>
          </a:xfrm>
          <a:prstGeom prst="rect">
            <a:avLst/>
          </a:prstGeom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C5D06C58-5E27-4C86-9DB4-3B3BF444E23F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7163203" y="3754544"/>
            <a:ext cx="2530852" cy="93159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8861E0F1-63EB-4CE8-B5D9-FA59A11B7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77" y="4396445"/>
            <a:ext cx="1201505" cy="97792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D8D7FCB-24FA-49F4-A60E-9D618B8CB8FC}"/>
              </a:ext>
            </a:extLst>
          </p:cNvPr>
          <p:cNvSpPr txBox="1"/>
          <p:nvPr/>
        </p:nvSpPr>
        <p:spPr>
          <a:xfrm>
            <a:off x="4424544" y="5247127"/>
            <a:ext cx="2948368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133" dirty="0"/>
              <a:t>Запускаем торги в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Модуле РМЦ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72A437-A115-4545-9851-DD6C363E14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91" y="3700645"/>
            <a:ext cx="477136" cy="477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5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4" grpId="0"/>
      <p:bldP spid="26" grpId="0"/>
      <p:bldP spid="35" grpId="0"/>
      <p:bldP spid="3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1691;p21">
            <a:extLst>
              <a:ext uri="{FF2B5EF4-FFF2-40B4-BE49-F238E27FC236}">
                <a16:creationId xmlns:a16="http://schemas.microsoft.com/office/drawing/2014/main" xmlns="" id="{3FF09D03-15C1-E949-DFEB-9561B8759A53}"/>
              </a:ext>
            </a:extLst>
          </p:cNvPr>
          <p:cNvSpPr/>
          <p:nvPr/>
        </p:nvSpPr>
        <p:spPr>
          <a:xfrm>
            <a:off x="453156" y="3574677"/>
            <a:ext cx="6035637" cy="94479"/>
          </a:xfrm>
          <a:custGeom>
            <a:avLst/>
            <a:gdLst/>
            <a:ahLst/>
            <a:cxnLst/>
            <a:rect l="l" t="t" r="r" b="b"/>
            <a:pathLst>
              <a:path w="138173" h="2377" extrusionOk="0">
                <a:moveTo>
                  <a:pt x="1" y="1"/>
                </a:moveTo>
                <a:lnTo>
                  <a:pt x="1" y="2376"/>
                </a:lnTo>
                <a:lnTo>
                  <a:pt x="138173" y="2376"/>
                </a:lnTo>
                <a:lnTo>
                  <a:pt x="138173" y="1"/>
                </a:ln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Google Shape;1692;p21">
            <a:extLst>
              <a:ext uri="{FF2B5EF4-FFF2-40B4-BE49-F238E27FC236}">
                <a16:creationId xmlns:a16="http://schemas.microsoft.com/office/drawing/2014/main" xmlns="" id="{5D8EE47A-98D4-CA90-ADA5-312AAE17112D}"/>
              </a:ext>
            </a:extLst>
          </p:cNvPr>
          <p:cNvSpPr/>
          <p:nvPr/>
        </p:nvSpPr>
        <p:spPr>
          <a:xfrm>
            <a:off x="6372573" y="3481471"/>
            <a:ext cx="363871" cy="279460"/>
          </a:xfrm>
          <a:custGeom>
            <a:avLst/>
            <a:gdLst/>
            <a:ahLst/>
            <a:cxnLst/>
            <a:rect l="l" t="t" r="r" b="b"/>
            <a:pathLst>
              <a:path w="8330" h="7031" extrusionOk="0">
                <a:moveTo>
                  <a:pt x="1" y="0"/>
                </a:moveTo>
                <a:lnTo>
                  <a:pt x="1489" y="3516"/>
                </a:lnTo>
                <a:lnTo>
                  <a:pt x="1" y="7031"/>
                </a:lnTo>
                <a:lnTo>
                  <a:pt x="8330" y="3516"/>
                </a:lnTo>
                <a:lnTo>
                  <a:pt x="1" y="0"/>
                </a:ln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Google Shape;1693;p21">
            <a:extLst>
              <a:ext uri="{FF2B5EF4-FFF2-40B4-BE49-F238E27FC236}">
                <a16:creationId xmlns:a16="http://schemas.microsoft.com/office/drawing/2014/main" xmlns="" id="{C58C342B-4FC3-DA37-6BCC-4E0825C8AB94}"/>
              </a:ext>
            </a:extLst>
          </p:cNvPr>
          <p:cNvSpPr/>
          <p:nvPr/>
        </p:nvSpPr>
        <p:spPr>
          <a:xfrm>
            <a:off x="467009" y="1489002"/>
            <a:ext cx="6021791" cy="1650247"/>
          </a:xfrm>
          <a:custGeom>
            <a:avLst/>
            <a:gdLst/>
            <a:ahLst/>
            <a:cxnLst/>
            <a:rect l="l" t="t" r="r" b="b"/>
            <a:pathLst>
              <a:path w="137856" h="41519" extrusionOk="0">
                <a:moveTo>
                  <a:pt x="129115" y="1"/>
                </a:moveTo>
                <a:lnTo>
                  <a:pt x="98745" y="39143"/>
                </a:lnTo>
                <a:lnTo>
                  <a:pt x="0" y="39143"/>
                </a:lnTo>
                <a:lnTo>
                  <a:pt x="0" y="41519"/>
                </a:lnTo>
                <a:lnTo>
                  <a:pt x="99916" y="41519"/>
                </a:lnTo>
                <a:lnTo>
                  <a:pt x="130287" y="2376"/>
                </a:lnTo>
                <a:lnTo>
                  <a:pt x="137856" y="2376"/>
                </a:lnTo>
                <a:lnTo>
                  <a:pt x="137856" y="1"/>
                </a:ln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Google Shape;1694;p21">
            <a:extLst>
              <a:ext uri="{FF2B5EF4-FFF2-40B4-BE49-F238E27FC236}">
                <a16:creationId xmlns:a16="http://schemas.microsoft.com/office/drawing/2014/main" xmlns="" id="{BB3DA256-0435-5E7F-78C9-8DCD6E35401C}"/>
              </a:ext>
            </a:extLst>
          </p:cNvPr>
          <p:cNvSpPr/>
          <p:nvPr/>
        </p:nvSpPr>
        <p:spPr>
          <a:xfrm>
            <a:off x="6372573" y="1395759"/>
            <a:ext cx="363871" cy="279460"/>
          </a:xfrm>
          <a:custGeom>
            <a:avLst/>
            <a:gdLst/>
            <a:ahLst/>
            <a:cxnLst/>
            <a:rect l="l" t="t" r="r" b="b"/>
            <a:pathLst>
              <a:path w="8330" h="7031" extrusionOk="0">
                <a:moveTo>
                  <a:pt x="1" y="0"/>
                </a:moveTo>
                <a:lnTo>
                  <a:pt x="1489" y="3515"/>
                </a:lnTo>
                <a:lnTo>
                  <a:pt x="1" y="7031"/>
                </a:lnTo>
                <a:lnTo>
                  <a:pt x="8330" y="3515"/>
                </a:lnTo>
                <a:lnTo>
                  <a:pt x="1" y="0"/>
                </a:ln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Google Shape;1695;p21">
            <a:extLst>
              <a:ext uri="{FF2B5EF4-FFF2-40B4-BE49-F238E27FC236}">
                <a16:creationId xmlns:a16="http://schemas.microsoft.com/office/drawing/2014/main" xmlns="" id="{FE61F3C4-468C-2C51-E96F-370561A4BEA6}"/>
              </a:ext>
            </a:extLst>
          </p:cNvPr>
          <p:cNvSpPr/>
          <p:nvPr/>
        </p:nvSpPr>
        <p:spPr>
          <a:xfrm>
            <a:off x="460101" y="2502305"/>
            <a:ext cx="8547819" cy="915129"/>
          </a:xfrm>
          <a:custGeom>
            <a:avLst/>
            <a:gdLst/>
            <a:ahLst/>
            <a:cxnLst/>
            <a:rect l="l" t="t" r="r" b="b"/>
            <a:pathLst>
              <a:path w="195684" h="23024" extrusionOk="0">
                <a:moveTo>
                  <a:pt x="128608" y="0"/>
                </a:moveTo>
                <a:lnTo>
                  <a:pt x="112837" y="20648"/>
                </a:lnTo>
                <a:lnTo>
                  <a:pt x="0" y="20648"/>
                </a:lnTo>
                <a:lnTo>
                  <a:pt x="0" y="23023"/>
                </a:lnTo>
                <a:lnTo>
                  <a:pt x="114009" y="23023"/>
                </a:lnTo>
                <a:lnTo>
                  <a:pt x="129780" y="2375"/>
                </a:lnTo>
                <a:lnTo>
                  <a:pt x="195683" y="2375"/>
                </a:lnTo>
                <a:lnTo>
                  <a:pt x="19568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Google Shape;1696;p21">
            <a:extLst>
              <a:ext uri="{FF2B5EF4-FFF2-40B4-BE49-F238E27FC236}">
                <a16:creationId xmlns:a16="http://schemas.microsoft.com/office/drawing/2014/main" xmlns="" id="{60EA09CB-ED4A-BD60-B007-FCC70B5ABB5E}"/>
              </a:ext>
            </a:extLst>
          </p:cNvPr>
          <p:cNvSpPr/>
          <p:nvPr/>
        </p:nvSpPr>
        <p:spPr>
          <a:xfrm>
            <a:off x="8891798" y="2409021"/>
            <a:ext cx="363871" cy="280731"/>
          </a:xfrm>
          <a:custGeom>
            <a:avLst/>
            <a:gdLst/>
            <a:ahLst/>
            <a:cxnLst/>
            <a:rect l="l" t="t" r="r" b="b"/>
            <a:pathLst>
              <a:path w="8330" h="7063" extrusionOk="0">
                <a:moveTo>
                  <a:pt x="0" y="1"/>
                </a:moveTo>
                <a:lnTo>
                  <a:pt x="1489" y="3516"/>
                </a:lnTo>
                <a:lnTo>
                  <a:pt x="0" y="7063"/>
                </a:lnTo>
                <a:lnTo>
                  <a:pt x="0" y="7063"/>
                </a:lnTo>
                <a:lnTo>
                  <a:pt x="8329" y="3516"/>
                </a:lnTo>
                <a:lnTo>
                  <a:pt x="0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Google Shape;1699;p21">
            <a:extLst>
              <a:ext uri="{FF2B5EF4-FFF2-40B4-BE49-F238E27FC236}">
                <a16:creationId xmlns:a16="http://schemas.microsoft.com/office/drawing/2014/main" xmlns="" id="{17541916-3B06-DBB1-A1CE-8FEA97C882F0}"/>
              </a:ext>
            </a:extLst>
          </p:cNvPr>
          <p:cNvSpPr/>
          <p:nvPr/>
        </p:nvSpPr>
        <p:spPr>
          <a:xfrm>
            <a:off x="467009" y="4066897"/>
            <a:ext cx="6021791" cy="1650247"/>
          </a:xfrm>
          <a:custGeom>
            <a:avLst/>
            <a:gdLst/>
            <a:ahLst/>
            <a:cxnLst/>
            <a:rect l="l" t="t" r="r" b="b"/>
            <a:pathLst>
              <a:path w="137856" h="41519" extrusionOk="0">
                <a:moveTo>
                  <a:pt x="0" y="1"/>
                </a:moveTo>
                <a:lnTo>
                  <a:pt x="0" y="2376"/>
                </a:lnTo>
                <a:lnTo>
                  <a:pt x="98745" y="2376"/>
                </a:lnTo>
                <a:lnTo>
                  <a:pt x="128767" y="41075"/>
                </a:lnTo>
                <a:lnTo>
                  <a:pt x="129115" y="41518"/>
                </a:lnTo>
                <a:lnTo>
                  <a:pt x="137856" y="41518"/>
                </a:lnTo>
                <a:lnTo>
                  <a:pt x="137856" y="39143"/>
                </a:lnTo>
                <a:lnTo>
                  <a:pt x="130287" y="39143"/>
                </a:lnTo>
                <a:lnTo>
                  <a:pt x="100265" y="476"/>
                </a:lnTo>
                <a:lnTo>
                  <a:pt x="99916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Google Shape;1700;p21">
            <a:extLst>
              <a:ext uri="{FF2B5EF4-FFF2-40B4-BE49-F238E27FC236}">
                <a16:creationId xmlns:a16="http://schemas.microsoft.com/office/drawing/2014/main" xmlns="" id="{067D93CB-9EE5-3931-2C94-8BB136394108}"/>
              </a:ext>
            </a:extLst>
          </p:cNvPr>
          <p:cNvSpPr/>
          <p:nvPr/>
        </p:nvSpPr>
        <p:spPr>
          <a:xfrm>
            <a:off x="6372573" y="5530695"/>
            <a:ext cx="363871" cy="279460"/>
          </a:xfrm>
          <a:custGeom>
            <a:avLst/>
            <a:gdLst/>
            <a:ahLst/>
            <a:cxnLst/>
            <a:rect l="l" t="t" r="r" b="b"/>
            <a:pathLst>
              <a:path w="8330" h="7031" extrusionOk="0">
                <a:moveTo>
                  <a:pt x="1" y="0"/>
                </a:moveTo>
                <a:lnTo>
                  <a:pt x="1489" y="3516"/>
                </a:lnTo>
                <a:lnTo>
                  <a:pt x="1" y="7031"/>
                </a:lnTo>
                <a:lnTo>
                  <a:pt x="8330" y="3516"/>
                </a:lnTo>
                <a:lnTo>
                  <a:pt x="1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Google Shape;1702;p21">
            <a:extLst>
              <a:ext uri="{FF2B5EF4-FFF2-40B4-BE49-F238E27FC236}">
                <a16:creationId xmlns:a16="http://schemas.microsoft.com/office/drawing/2014/main" xmlns="" id="{3C521FE8-BF77-5099-D096-27C965405749}"/>
              </a:ext>
            </a:extLst>
          </p:cNvPr>
          <p:cNvSpPr/>
          <p:nvPr/>
        </p:nvSpPr>
        <p:spPr>
          <a:xfrm>
            <a:off x="6858120" y="5049839"/>
            <a:ext cx="2811219" cy="1203412"/>
          </a:xfrm>
          <a:custGeom>
            <a:avLst/>
            <a:gdLst/>
            <a:ahLst/>
            <a:cxnLst/>
            <a:rect l="l" t="t" r="r" b="b"/>
            <a:pathLst>
              <a:path w="52160" h="30277" extrusionOk="0">
                <a:moveTo>
                  <a:pt x="4751" y="1"/>
                </a:moveTo>
                <a:cubicBezTo>
                  <a:pt x="2122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23"/>
                  <a:pt x="2122" y="30276"/>
                  <a:pt x="4751" y="30276"/>
                </a:cubicBezTo>
                <a:lnTo>
                  <a:pt x="47409" y="30276"/>
                </a:lnTo>
                <a:cubicBezTo>
                  <a:pt x="50006" y="30276"/>
                  <a:pt x="52159" y="28123"/>
                  <a:pt x="52159" y="25526"/>
                </a:cubicBezTo>
                <a:lnTo>
                  <a:pt x="52159" y="4751"/>
                </a:lnTo>
                <a:cubicBezTo>
                  <a:pt x="52159" y="2154"/>
                  <a:pt x="50006" y="1"/>
                  <a:pt x="47409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Google Shape;1703;p21">
            <a:extLst>
              <a:ext uri="{FF2B5EF4-FFF2-40B4-BE49-F238E27FC236}">
                <a16:creationId xmlns:a16="http://schemas.microsoft.com/office/drawing/2014/main" xmlns="" id="{F749A781-1CBB-3588-0CB5-AA0E1EBA9E2F}"/>
              </a:ext>
            </a:extLst>
          </p:cNvPr>
          <p:cNvSpPr/>
          <p:nvPr/>
        </p:nvSpPr>
        <p:spPr>
          <a:xfrm>
            <a:off x="6858121" y="5049839"/>
            <a:ext cx="586603" cy="1203412"/>
          </a:xfrm>
          <a:custGeom>
            <a:avLst/>
            <a:gdLst/>
            <a:ahLst/>
            <a:cxnLst/>
            <a:rect l="l" t="t" r="r" b="b"/>
            <a:pathLst>
              <a:path w="13429" h="30277" extrusionOk="0">
                <a:moveTo>
                  <a:pt x="4751" y="1"/>
                </a:moveTo>
                <a:cubicBezTo>
                  <a:pt x="2154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23"/>
                  <a:pt x="2154" y="30276"/>
                  <a:pt x="4751" y="30276"/>
                </a:cubicBezTo>
                <a:lnTo>
                  <a:pt x="13428" y="30276"/>
                </a:lnTo>
                <a:lnTo>
                  <a:pt x="13428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algn="ctr" defTabSz="912360"/>
            <a:r>
              <a:rPr lang="en" sz="3067">
                <a:solidFill>
                  <a:srgbClr val="FFFFF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3</a:t>
            </a:r>
            <a:endParaRPr sz="3067">
              <a:solidFill>
                <a:srgbClr val="FFFFF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59" name="Google Shape;1704;p21">
            <a:extLst>
              <a:ext uri="{FF2B5EF4-FFF2-40B4-BE49-F238E27FC236}">
                <a16:creationId xmlns:a16="http://schemas.microsoft.com/office/drawing/2014/main" xmlns="" id="{2D8811AB-BAA1-173C-FCFB-D08D66EECB51}"/>
              </a:ext>
            </a:extLst>
          </p:cNvPr>
          <p:cNvSpPr/>
          <p:nvPr/>
        </p:nvSpPr>
        <p:spPr>
          <a:xfrm>
            <a:off x="6858121" y="894747"/>
            <a:ext cx="2936051" cy="1203412"/>
          </a:xfrm>
          <a:custGeom>
            <a:avLst/>
            <a:gdLst/>
            <a:ahLst/>
            <a:cxnLst/>
            <a:rect l="l" t="t" r="r" b="b"/>
            <a:pathLst>
              <a:path w="52160" h="30277" extrusionOk="0">
                <a:moveTo>
                  <a:pt x="4751" y="1"/>
                </a:moveTo>
                <a:cubicBezTo>
                  <a:pt x="2122" y="1"/>
                  <a:pt x="1" y="2123"/>
                  <a:pt x="1" y="4751"/>
                </a:cubicBezTo>
                <a:lnTo>
                  <a:pt x="1" y="25526"/>
                </a:lnTo>
                <a:cubicBezTo>
                  <a:pt x="1" y="28123"/>
                  <a:pt x="2122" y="30276"/>
                  <a:pt x="4751" y="30276"/>
                </a:cubicBezTo>
                <a:lnTo>
                  <a:pt x="47409" y="30276"/>
                </a:lnTo>
                <a:cubicBezTo>
                  <a:pt x="50006" y="30276"/>
                  <a:pt x="52159" y="28123"/>
                  <a:pt x="52159" y="25526"/>
                </a:cubicBezTo>
                <a:lnTo>
                  <a:pt x="52159" y="4751"/>
                </a:lnTo>
                <a:cubicBezTo>
                  <a:pt x="52159" y="2123"/>
                  <a:pt x="50006" y="1"/>
                  <a:pt x="47409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Google Shape;1705;p21">
            <a:extLst>
              <a:ext uri="{FF2B5EF4-FFF2-40B4-BE49-F238E27FC236}">
                <a16:creationId xmlns:a16="http://schemas.microsoft.com/office/drawing/2014/main" xmlns="" id="{9CD4E973-1E31-4DC8-C0CB-5747C310FE6D}"/>
              </a:ext>
            </a:extLst>
          </p:cNvPr>
          <p:cNvSpPr/>
          <p:nvPr/>
        </p:nvSpPr>
        <p:spPr>
          <a:xfrm>
            <a:off x="6858121" y="894747"/>
            <a:ext cx="586603" cy="1203412"/>
          </a:xfrm>
          <a:custGeom>
            <a:avLst/>
            <a:gdLst/>
            <a:ahLst/>
            <a:cxnLst/>
            <a:rect l="l" t="t" r="r" b="b"/>
            <a:pathLst>
              <a:path w="13429" h="30277" extrusionOk="0">
                <a:moveTo>
                  <a:pt x="4751" y="1"/>
                </a:moveTo>
                <a:cubicBezTo>
                  <a:pt x="2154" y="1"/>
                  <a:pt x="1" y="2123"/>
                  <a:pt x="1" y="4751"/>
                </a:cubicBezTo>
                <a:lnTo>
                  <a:pt x="1" y="25526"/>
                </a:lnTo>
                <a:cubicBezTo>
                  <a:pt x="1" y="28123"/>
                  <a:pt x="2154" y="30276"/>
                  <a:pt x="4751" y="30276"/>
                </a:cubicBezTo>
                <a:lnTo>
                  <a:pt x="13428" y="30276"/>
                </a:lnTo>
                <a:lnTo>
                  <a:pt x="13428" y="1"/>
                </a:ln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algn="ctr" defTabSz="912360"/>
            <a:r>
              <a:rPr lang="en" sz="3067">
                <a:solidFill>
                  <a:srgbClr val="FFFFF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1</a:t>
            </a:r>
            <a:endParaRPr sz="3067">
              <a:solidFill>
                <a:srgbClr val="FFFFF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61" name="Google Shape;1706;p21">
            <a:extLst>
              <a:ext uri="{FF2B5EF4-FFF2-40B4-BE49-F238E27FC236}">
                <a16:creationId xmlns:a16="http://schemas.microsoft.com/office/drawing/2014/main" xmlns="" id="{6AF7ED69-B680-5F2C-FC23-B48E48A77B7C}"/>
              </a:ext>
            </a:extLst>
          </p:cNvPr>
          <p:cNvSpPr/>
          <p:nvPr/>
        </p:nvSpPr>
        <p:spPr>
          <a:xfrm>
            <a:off x="7115525" y="2984384"/>
            <a:ext cx="2638193" cy="1202141"/>
          </a:xfrm>
          <a:custGeom>
            <a:avLst/>
            <a:gdLst/>
            <a:ahLst/>
            <a:cxnLst/>
            <a:rect l="l" t="t" r="r" b="b"/>
            <a:pathLst>
              <a:path w="52160" h="30245" extrusionOk="0">
                <a:moveTo>
                  <a:pt x="4751" y="0"/>
                </a:moveTo>
                <a:cubicBezTo>
                  <a:pt x="2122" y="0"/>
                  <a:pt x="1" y="2122"/>
                  <a:pt x="1" y="4751"/>
                </a:cubicBezTo>
                <a:lnTo>
                  <a:pt x="1" y="25494"/>
                </a:lnTo>
                <a:cubicBezTo>
                  <a:pt x="1" y="28122"/>
                  <a:pt x="2122" y="30244"/>
                  <a:pt x="4751" y="30244"/>
                </a:cubicBezTo>
                <a:lnTo>
                  <a:pt x="47409" y="30244"/>
                </a:lnTo>
                <a:cubicBezTo>
                  <a:pt x="50006" y="30244"/>
                  <a:pt x="52159" y="28122"/>
                  <a:pt x="52159" y="25494"/>
                </a:cubicBezTo>
                <a:lnTo>
                  <a:pt x="52159" y="4751"/>
                </a:lnTo>
                <a:cubicBezTo>
                  <a:pt x="52159" y="2122"/>
                  <a:pt x="50006" y="0"/>
                  <a:pt x="47409" y="0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Google Shape;1707;p21">
            <a:extLst>
              <a:ext uri="{FF2B5EF4-FFF2-40B4-BE49-F238E27FC236}">
                <a16:creationId xmlns:a16="http://schemas.microsoft.com/office/drawing/2014/main" xmlns="" id="{1A80223B-56FA-5E93-B146-C9E45B34D8CD}"/>
              </a:ext>
            </a:extLst>
          </p:cNvPr>
          <p:cNvSpPr/>
          <p:nvPr/>
        </p:nvSpPr>
        <p:spPr>
          <a:xfrm>
            <a:off x="6858121" y="2972947"/>
            <a:ext cx="586603" cy="1202141"/>
          </a:xfrm>
          <a:custGeom>
            <a:avLst/>
            <a:gdLst/>
            <a:ahLst/>
            <a:cxnLst/>
            <a:rect l="l" t="t" r="r" b="b"/>
            <a:pathLst>
              <a:path w="13429" h="30245" extrusionOk="0">
                <a:moveTo>
                  <a:pt x="4751" y="0"/>
                </a:moveTo>
                <a:cubicBezTo>
                  <a:pt x="2154" y="0"/>
                  <a:pt x="1" y="2122"/>
                  <a:pt x="1" y="4751"/>
                </a:cubicBezTo>
                <a:lnTo>
                  <a:pt x="1" y="25494"/>
                </a:lnTo>
                <a:cubicBezTo>
                  <a:pt x="1" y="28122"/>
                  <a:pt x="2154" y="30244"/>
                  <a:pt x="4751" y="30244"/>
                </a:cubicBezTo>
                <a:lnTo>
                  <a:pt x="13428" y="30244"/>
                </a:lnTo>
                <a:lnTo>
                  <a:pt x="13428" y="0"/>
                </a:ln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algn="ctr" defTabSz="912360"/>
            <a:r>
              <a:rPr lang="en" sz="3067">
                <a:solidFill>
                  <a:srgbClr val="FFFFF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2</a:t>
            </a:r>
            <a:endParaRPr sz="3067">
              <a:solidFill>
                <a:srgbClr val="FFFFF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63" name="Google Shape;1708;p21">
            <a:extLst>
              <a:ext uri="{FF2B5EF4-FFF2-40B4-BE49-F238E27FC236}">
                <a16:creationId xmlns:a16="http://schemas.microsoft.com/office/drawing/2014/main" xmlns="" id="{B00E3CCE-E88B-F88B-4B39-6ECC0CEF2C8B}"/>
              </a:ext>
            </a:extLst>
          </p:cNvPr>
          <p:cNvSpPr/>
          <p:nvPr/>
        </p:nvSpPr>
        <p:spPr>
          <a:xfrm>
            <a:off x="9393919" y="1933215"/>
            <a:ext cx="2798199" cy="1203412"/>
          </a:xfrm>
          <a:custGeom>
            <a:avLst/>
            <a:gdLst/>
            <a:ahLst/>
            <a:cxnLst/>
            <a:rect l="l" t="t" r="r" b="b"/>
            <a:pathLst>
              <a:path w="52129" h="30277" extrusionOk="0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54"/>
                  <a:pt x="52128" y="25526"/>
                </a:cubicBezTo>
                <a:lnTo>
                  <a:pt x="52128" y="4751"/>
                </a:lnTo>
                <a:cubicBezTo>
                  <a:pt x="52128" y="2154"/>
                  <a:pt x="50006" y="1"/>
                  <a:pt x="47378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Google Shape;1709;p21">
            <a:extLst>
              <a:ext uri="{FF2B5EF4-FFF2-40B4-BE49-F238E27FC236}">
                <a16:creationId xmlns:a16="http://schemas.microsoft.com/office/drawing/2014/main" xmlns="" id="{2F6DD615-8C48-79F8-ECA2-21D53A308D83}"/>
              </a:ext>
            </a:extLst>
          </p:cNvPr>
          <p:cNvSpPr/>
          <p:nvPr/>
        </p:nvSpPr>
        <p:spPr>
          <a:xfrm>
            <a:off x="9393801" y="1933215"/>
            <a:ext cx="586603" cy="1203412"/>
          </a:xfrm>
          <a:custGeom>
            <a:avLst/>
            <a:gdLst/>
            <a:ahLst/>
            <a:cxnLst/>
            <a:rect l="l" t="t" r="r" b="b"/>
            <a:pathLst>
              <a:path w="13429" h="30277" extrusionOk="0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algn="ctr" defTabSz="912360"/>
            <a:r>
              <a:rPr lang="en" sz="3067">
                <a:solidFill>
                  <a:srgbClr val="FFFFF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4</a:t>
            </a:r>
            <a:endParaRPr sz="3067">
              <a:solidFill>
                <a:srgbClr val="FFFFF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65" name="Google Shape;1710;p21">
            <a:extLst>
              <a:ext uri="{FF2B5EF4-FFF2-40B4-BE49-F238E27FC236}">
                <a16:creationId xmlns:a16="http://schemas.microsoft.com/office/drawing/2014/main" xmlns="" id="{D94F125F-8B57-8AC1-1191-361339628C1B}"/>
              </a:ext>
            </a:extLst>
          </p:cNvPr>
          <p:cNvSpPr/>
          <p:nvPr/>
        </p:nvSpPr>
        <p:spPr>
          <a:xfrm>
            <a:off x="9393919" y="4011412"/>
            <a:ext cx="2798199" cy="1203373"/>
          </a:xfrm>
          <a:custGeom>
            <a:avLst/>
            <a:gdLst/>
            <a:ahLst/>
            <a:cxnLst/>
            <a:rect l="l" t="t" r="r" b="b"/>
            <a:pathLst>
              <a:path w="52129" h="30276" extrusionOk="0">
                <a:moveTo>
                  <a:pt x="4751" y="0"/>
                </a:moveTo>
                <a:cubicBezTo>
                  <a:pt x="2123" y="0"/>
                  <a:pt x="1" y="2122"/>
                  <a:pt x="1" y="4750"/>
                </a:cubicBezTo>
                <a:lnTo>
                  <a:pt x="1" y="25525"/>
                </a:lnTo>
                <a:cubicBezTo>
                  <a:pt x="1" y="28122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22"/>
                  <a:pt x="52128" y="25525"/>
                </a:cubicBezTo>
                <a:lnTo>
                  <a:pt x="52128" y="4750"/>
                </a:lnTo>
                <a:cubicBezTo>
                  <a:pt x="52128" y="2122"/>
                  <a:pt x="50006" y="0"/>
                  <a:pt x="47378" y="0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Google Shape;1711;p21">
            <a:extLst>
              <a:ext uri="{FF2B5EF4-FFF2-40B4-BE49-F238E27FC236}">
                <a16:creationId xmlns:a16="http://schemas.microsoft.com/office/drawing/2014/main" xmlns="" id="{51B3F695-6350-4FE1-2BEA-E36E63A361A6}"/>
              </a:ext>
            </a:extLst>
          </p:cNvPr>
          <p:cNvSpPr/>
          <p:nvPr/>
        </p:nvSpPr>
        <p:spPr>
          <a:xfrm>
            <a:off x="9403041" y="4017048"/>
            <a:ext cx="586603" cy="1203373"/>
          </a:xfrm>
          <a:custGeom>
            <a:avLst/>
            <a:gdLst/>
            <a:ahLst/>
            <a:cxnLst/>
            <a:rect l="l" t="t" r="r" b="b"/>
            <a:pathLst>
              <a:path w="13429" h="30276" extrusionOk="0">
                <a:moveTo>
                  <a:pt x="4751" y="0"/>
                </a:moveTo>
                <a:cubicBezTo>
                  <a:pt x="2123" y="0"/>
                  <a:pt x="1" y="2122"/>
                  <a:pt x="1" y="4750"/>
                </a:cubicBezTo>
                <a:lnTo>
                  <a:pt x="1" y="25525"/>
                </a:lnTo>
                <a:cubicBezTo>
                  <a:pt x="1" y="28122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algn="ctr" defTabSz="912360"/>
            <a:r>
              <a:rPr lang="en" sz="3067">
                <a:solidFill>
                  <a:srgbClr val="FFFFF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5</a:t>
            </a:r>
            <a:endParaRPr sz="3067">
              <a:solidFill>
                <a:srgbClr val="FFFFF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67" name="Google Shape;1712;p21">
            <a:extLst>
              <a:ext uri="{FF2B5EF4-FFF2-40B4-BE49-F238E27FC236}">
                <a16:creationId xmlns:a16="http://schemas.microsoft.com/office/drawing/2014/main" xmlns="" id="{66D05C10-7482-2923-3A8B-230BA110A7CA}"/>
              </a:ext>
            </a:extLst>
          </p:cNvPr>
          <p:cNvSpPr txBox="1"/>
          <p:nvPr/>
        </p:nvSpPr>
        <p:spPr>
          <a:xfrm>
            <a:off x="7444721" y="894736"/>
            <a:ext cx="1691711" cy="4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en-US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#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Найти</a:t>
            </a:r>
            <a:endParaRPr sz="2000" b="1" dirty="0">
              <a:solidFill>
                <a:prstClr val="black"/>
              </a:solidFill>
              <a:latin typeface="Calibri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8" name="Google Shape;1713;p21">
            <a:extLst>
              <a:ext uri="{FF2B5EF4-FFF2-40B4-BE49-F238E27FC236}">
                <a16:creationId xmlns:a16="http://schemas.microsoft.com/office/drawing/2014/main" xmlns="" id="{5DFAD951-D3DD-7A0F-4EF4-EDD8051E784A}"/>
              </a:ext>
            </a:extLst>
          </p:cNvPr>
          <p:cNvSpPr txBox="1"/>
          <p:nvPr/>
        </p:nvSpPr>
        <p:spPr>
          <a:xfrm>
            <a:off x="7444713" y="1186804"/>
            <a:ext cx="2349459" cy="74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ru-RU" sz="1600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нужный товар в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Каталоге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ранее закупаемых товаров </a:t>
            </a:r>
          </a:p>
        </p:txBody>
      </p:sp>
      <p:sp>
        <p:nvSpPr>
          <p:cNvPr id="69" name="Google Shape;1714;p21">
            <a:extLst>
              <a:ext uri="{FF2B5EF4-FFF2-40B4-BE49-F238E27FC236}">
                <a16:creationId xmlns:a16="http://schemas.microsoft.com/office/drawing/2014/main" xmlns="" id="{1D27B74E-0036-8706-DE4F-8CC04E2A3C05}"/>
              </a:ext>
            </a:extLst>
          </p:cNvPr>
          <p:cNvSpPr txBox="1"/>
          <p:nvPr/>
        </p:nvSpPr>
        <p:spPr>
          <a:xfrm>
            <a:off x="7444712" y="2972281"/>
            <a:ext cx="1810837" cy="4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en-US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#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Скопировать</a:t>
            </a:r>
            <a:endParaRPr sz="2000" b="1" dirty="0">
              <a:solidFill>
                <a:prstClr val="black"/>
              </a:solidFill>
              <a:latin typeface="Calibri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0" name="Google Shape;1715;p21">
            <a:extLst>
              <a:ext uri="{FF2B5EF4-FFF2-40B4-BE49-F238E27FC236}">
                <a16:creationId xmlns:a16="http://schemas.microsoft.com/office/drawing/2014/main" xmlns="" id="{89A30F30-93B2-9E1C-B283-02037B5B710F}"/>
              </a:ext>
            </a:extLst>
          </p:cNvPr>
          <p:cNvSpPr txBox="1"/>
          <p:nvPr/>
        </p:nvSpPr>
        <p:spPr>
          <a:xfrm>
            <a:off x="7444715" y="3340716"/>
            <a:ext cx="2404332" cy="74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ru-RU" sz="1600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код товара</a:t>
            </a:r>
            <a:endParaRPr lang="ru-RU" sz="1600" b="1" dirty="0">
              <a:solidFill>
                <a:prstClr val="black"/>
              </a:solidFill>
              <a:latin typeface="Calibri"/>
              <a:ea typeface="Fira Sans"/>
              <a:cs typeface="Fira Sans"/>
              <a:sym typeface="Fira Sans"/>
            </a:endParaRPr>
          </a:p>
        </p:txBody>
      </p:sp>
      <p:sp>
        <p:nvSpPr>
          <p:cNvPr id="71" name="Google Shape;1716;p21">
            <a:extLst>
              <a:ext uri="{FF2B5EF4-FFF2-40B4-BE49-F238E27FC236}">
                <a16:creationId xmlns:a16="http://schemas.microsoft.com/office/drawing/2014/main" xmlns="" id="{9C98A27E-EE1D-42E0-B1B1-0532EFE7BC16}"/>
              </a:ext>
            </a:extLst>
          </p:cNvPr>
          <p:cNvSpPr txBox="1"/>
          <p:nvPr/>
        </p:nvSpPr>
        <p:spPr>
          <a:xfrm>
            <a:off x="7444721" y="5061193"/>
            <a:ext cx="1691711" cy="4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en-US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#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Вставить</a:t>
            </a:r>
            <a:endParaRPr sz="2000" b="1" dirty="0">
              <a:solidFill>
                <a:prstClr val="black"/>
              </a:solidFill>
              <a:latin typeface="Calibri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2" name="Google Shape;1717;p21">
            <a:extLst>
              <a:ext uri="{FF2B5EF4-FFF2-40B4-BE49-F238E27FC236}">
                <a16:creationId xmlns:a16="http://schemas.microsoft.com/office/drawing/2014/main" xmlns="" id="{35D38944-E14B-A638-5ADF-F8855776CD4D}"/>
              </a:ext>
            </a:extLst>
          </p:cNvPr>
          <p:cNvSpPr txBox="1"/>
          <p:nvPr/>
        </p:nvSpPr>
        <p:spPr>
          <a:xfrm>
            <a:off x="7444721" y="5049954"/>
            <a:ext cx="3165027" cy="143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ru-RU" sz="1600" b="1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в  поле «ОКПД2/КТРУ/КСР+»</a:t>
            </a:r>
          </a:p>
          <a:p>
            <a:pPr defTabSz="912360"/>
            <a:r>
              <a:rPr lang="ru-RU" sz="1600" b="1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Каталога  предложений</a:t>
            </a:r>
          </a:p>
          <a:p>
            <a:pPr defTabSz="912360"/>
            <a:endParaRPr lang="ru-RU" sz="1600" b="1" dirty="0">
              <a:solidFill>
                <a:prstClr val="black"/>
              </a:solidFill>
              <a:latin typeface="Calibri"/>
              <a:ea typeface="Fira Sans"/>
              <a:cs typeface="Fira Sans"/>
              <a:sym typeface="Fira Sans"/>
            </a:endParaRPr>
          </a:p>
        </p:txBody>
      </p:sp>
      <p:sp>
        <p:nvSpPr>
          <p:cNvPr id="73" name="Google Shape;1718;p21">
            <a:extLst>
              <a:ext uri="{FF2B5EF4-FFF2-40B4-BE49-F238E27FC236}">
                <a16:creationId xmlns:a16="http://schemas.microsoft.com/office/drawing/2014/main" xmlns="" id="{A238EBA6-9517-05BD-0CAA-8C6FB29A784E}"/>
              </a:ext>
            </a:extLst>
          </p:cNvPr>
          <p:cNvSpPr txBox="1"/>
          <p:nvPr/>
        </p:nvSpPr>
        <p:spPr>
          <a:xfrm>
            <a:off x="9979298" y="4017045"/>
            <a:ext cx="1691711" cy="4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en-US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#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Торги</a:t>
            </a:r>
            <a:endParaRPr sz="2000" b="1" dirty="0">
              <a:solidFill>
                <a:prstClr val="black"/>
              </a:solidFill>
              <a:latin typeface="Calibri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" name="Google Shape;1720;p21">
            <a:extLst>
              <a:ext uri="{FF2B5EF4-FFF2-40B4-BE49-F238E27FC236}">
                <a16:creationId xmlns:a16="http://schemas.microsoft.com/office/drawing/2014/main" xmlns="" id="{45F9B754-BBD9-A26A-DB83-9D7A08CFFA95}"/>
              </a:ext>
            </a:extLst>
          </p:cNvPr>
          <p:cNvSpPr txBox="1"/>
          <p:nvPr/>
        </p:nvSpPr>
        <p:spPr>
          <a:xfrm>
            <a:off x="9979298" y="1938853"/>
            <a:ext cx="1691711" cy="4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en-US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#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Fira Sans Medium"/>
                <a:cs typeface="Fira Sans Medium"/>
                <a:sym typeface="Fira Sans Medium"/>
              </a:rPr>
              <a:t>Всего</a:t>
            </a:r>
            <a:endParaRPr sz="2000" b="1" dirty="0">
              <a:solidFill>
                <a:prstClr val="black"/>
              </a:solidFill>
              <a:latin typeface="Calibri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6" name="Google Shape;1721;p21">
            <a:extLst>
              <a:ext uri="{FF2B5EF4-FFF2-40B4-BE49-F238E27FC236}">
                <a16:creationId xmlns:a16="http://schemas.microsoft.com/office/drawing/2014/main" xmlns="" id="{3AD5A2D1-88E5-5FDC-3835-67B432DA3971}"/>
              </a:ext>
            </a:extLst>
          </p:cNvPr>
          <p:cNvSpPr txBox="1"/>
          <p:nvPr/>
        </p:nvSpPr>
        <p:spPr>
          <a:xfrm>
            <a:off x="9918313" y="2319445"/>
            <a:ext cx="2370971" cy="74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ru-RU" sz="1600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Если нашлось </a:t>
            </a: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Fira Sans"/>
                <a:cs typeface="Fira Sans"/>
                <a:sym typeface="Fira Sans"/>
              </a:rPr>
              <a:t>несколько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 предложения </a:t>
            </a:r>
          </a:p>
          <a:p>
            <a:pPr defTabSz="912360"/>
            <a:r>
              <a:rPr lang="ru-RU" sz="1467" b="1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По импортозамещению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BB8AD387-DBFC-936C-E4D0-8A89F1AC7880}"/>
              </a:ext>
            </a:extLst>
          </p:cNvPr>
          <p:cNvSpPr/>
          <p:nvPr/>
        </p:nvSpPr>
        <p:spPr>
          <a:xfrm>
            <a:off x="536842" y="223303"/>
            <a:ext cx="7568766" cy="707884"/>
          </a:xfrm>
          <a:prstGeom prst="rect">
            <a:avLst/>
          </a:prstGeom>
        </p:spPr>
        <p:txBody>
          <a:bodyPr wrap="none" lIns="91263" tIns="45719" rIns="91263" bIns="45719">
            <a:spAutoFit/>
          </a:bodyPr>
          <a:lstStyle/>
          <a:p>
            <a:pPr defTabSz="912360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5. Алгоритм проведения закупки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6B7DC2-BE0F-8F37-CAE8-C545CAB5B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66" y="71029"/>
            <a:ext cx="1412001" cy="353575"/>
          </a:xfrm>
          <a:prstGeom prst="rect">
            <a:avLst/>
          </a:prstGeom>
        </p:spPr>
      </p:pic>
      <p:sp>
        <p:nvSpPr>
          <p:cNvPr id="4" name="Google Shape;1691;p21">
            <a:extLst>
              <a:ext uri="{FF2B5EF4-FFF2-40B4-BE49-F238E27FC236}">
                <a16:creationId xmlns:a16="http://schemas.microsoft.com/office/drawing/2014/main" xmlns="" id="{8CF2876B-2ACC-4CEB-528F-E53A890B41A2}"/>
              </a:ext>
            </a:extLst>
          </p:cNvPr>
          <p:cNvSpPr/>
          <p:nvPr/>
        </p:nvSpPr>
        <p:spPr>
          <a:xfrm rot="5400000">
            <a:off x="9583151" y="3175640"/>
            <a:ext cx="710356" cy="92957"/>
          </a:xfrm>
          <a:custGeom>
            <a:avLst/>
            <a:gdLst/>
            <a:ahLst/>
            <a:cxnLst/>
            <a:rect l="l" t="t" r="r" b="b"/>
            <a:pathLst>
              <a:path w="138173" h="2377" extrusionOk="0">
                <a:moveTo>
                  <a:pt x="1" y="1"/>
                </a:moveTo>
                <a:lnTo>
                  <a:pt x="1" y="2376"/>
                </a:lnTo>
                <a:lnTo>
                  <a:pt x="138173" y="2376"/>
                </a:lnTo>
                <a:lnTo>
                  <a:pt x="13817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Google Shape;1692;p21">
            <a:extLst>
              <a:ext uri="{FF2B5EF4-FFF2-40B4-BE49-F238E27FC236}">
                <a16:creationId xmlns:a16="http://schemas.microsoft.com/office/drawing/2014/main" xmlns="" id="{90C8941E-1034-B03E-3D55-CF8E6BBE61BF}"/>
              </a:ext>
            </a:extLst>
          </p:cNvPr>
          <p:cNvSpPr/>
          <p:nvPr/>
        </p:nvSpPr>
        <p:spPr>
          <a:xfrm rot="5400000">
            <a:off x="9756511" y="3548023"/>
            <a:ext cx="363871" cy="279460"/>
          </a:xfrm>
          <a:custGeom>
            <a:avLst/>
            <a:gdLst/>
            <a:ahLst/>
            <a:cxnLst/>
            <a:rect l="l" t="t" r="r" b="b"/>
            <a:pathLst>
              <a:path w="8330" h="7031" extrusionOk="0">
                <a:moveTo>
                  <a:pt x="1" y="0"/>
                </a:moveTo>
                <a:lnTo>
                  <a:pt x="1489" y="3516"/>
                </a:lnTo>
                <a:lnTo>
                  <a:pt x="1" y="7031"/>
                </a:lnTo>
                <a:lnTo>
                  <a:pt x="8330" y="3516"/>
                </a:lnTo>
                <a:lnTo>
                  <a:pt x="1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endParaRPr sz="18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537DFCAA-09B5-8FEB-6A68-4AB422F73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433246" y="626465"/>
            <a:ext cx="8043732" cy="6412463"/>
          </a:xfrm>
          <a:prstGeom prst="rect">
            <a:avLst/>
          </a:prstGeom>
        </p:spPr>
      </p:pic>
      <p:sp>
        <p:nvSpPr>
          <p:cNvPr id="6" name="Google Shape;1717;p21">
            <a:extLst>
              <a:ext uri="{FF2B5EF4-FFF2-40B4-BE49-F238E27FC236}">
                <a16:creationId xmlns:a16="http://schemas.microsoft.com/office/drawing/2014/main" xmlns="" id="{FC93BCC1-A775-172F-D76A-FC7B5C9AB916}"/>
              </a:ext>
            </a:extLst>
          </p:cNvPr>
          <p:cNvSpPr txBox="1"/>
          <p:nvPr/>
        </p:nvSpPr>
        <p:spPr>
          <a:xfrm>
            <a:off x="9979391" y="4434162"/>
            <a:ext cx="2196720" cy="74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8" tIns="91248" rIns="91248" bIns="91248" anchor="ctr" anchorCtr="0">
            <a:noAutofit/>
          </a:bodyPr>
          <a:lstStyle/>
          <a:p>
            <a:pPr defTabSz="912360"/>
            <a:r>
              <a:rPr lang="ru-RU" sz="1600" dirty="0">
                <a:solidFill>
                  <a:prstClr val="black"/>
                </a:solidFill>
                <a:latin typeface="Calibri"/>
                <a:ea typeface="Fira Sans"/>
                <a:cs typeface="Fira Sans"/>
                <a:sym typeface="Fira Sans"/>
              </a:rPr>
              <a:t>Выбрать эффективную цену процедурой на </a:t>
            </a:r>
          </a:p>
          <a:p>
            <a:pPr defTabSz="912360"/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Fira Sans"/>
                <a:cs typeface="Fira Sans"/>
                <a:sym typeface="Fira Sans"/>
              </a:rPr>
              <a:t>BP.ZAKAZRF.RU</a:t>
            </a:r>
          </a:p>
        </p:txBody>
      </p:sp>
    </p:spTree>
    <p:extLst>
      <p:ext uri="{BB962C8B-B14F-4D97-AF65-F5344CB8AC3E}">
        <p14:creationId xmlns:p14="http://schemas.microsoft.com/office/powerpoint/2010/main" val="304750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D2B709-764D-ED4C-B0F6-8F86A6379E5D}"/>
              </a:ext>
            </a:extLst>
          </p:cNvPr>
          <p:cNvSpPr/>
          <p:nvPr/>
        </p:nvSpPr>
        <p:spPr>
          <a:xfrm>
            <a:off x="0" y="3"/>
            <a:ext cx="12192000" cy="86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5C378F-ACFD-4A86-634A-1293C590A6F8}"/>
              </a:ext>
            </a:extLst>
          </p:cNvPr>
          <p:cNvSpPr txBox="1"/>
          <p:nvPr/>
        </p:nvSpPr>
        <p:spPr>
          <a:xfrm>
            <a:off x="0" y="99538"/>
            <a:ext cx="12192000" cy="707884"/>
          </a:xfrm>
          <a:prstGeom prst="rect">
            <a:avLst/>
          </a:prstGeom>
          <a:noFill/>
        </p:spPr>
        <p:txBody>
          <a:bodyPr wrap="square" lIns="91392" tIns="45718" rIns="91392" bIns="45718">
            <a:spAutoFit/>
          </a:bodyPr>
          <a:lstStyle/>
          <a:p>
            <a:pPr algn="ctr" defTabSz="913674"/>
            <a:r>
              <a:rPr lang="ru-RU" sz="4000" b="1" dirty="0">
                <a:solidFill>
                  <a:prstClr val="white"/>
                </a:solidFill>
              </a:rPr>
              <a:t>6. Продвижение местных поставщиков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E5A943-2A2C-1FC8-F5D0-CBA0A0C2C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5868" y="179437"/>
            <a:ext cx="714375" cy="44767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E986B04-55A1-4C98-BF39-4BD89DB2A585}"/>
              </a:ext>
            </a:extLst>
          </p:cNvPr>
          <p:cNvSpPr/>
          <p:nvPr/>
        </p:nvSpPr>
        <p:spPr>
          <a:xfrm>
            <a:off x="10236" y="878574"/>
            <a:ext cx="6085764" cy="646329"/>
          </a:xfrm>
          <a:prstGeom prst="rect">
            <a:avLst/>
          </a:prstGeom>
        </p:spPr>
        <p:txBody>
          <a:bodyPr wrap="square" lIns="90948" tIns="45719" rIns="90948" bIns="45719">
            <a:spAutoFit/>
          </a:bodyPr>
          <a:lstStyle/>
          <a:p>
            <a:pPr defTabSz="908756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Татарстан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799D0CE-4B1C-42A5-908A-AF71549D3D1A}"/>
              </a:ext>
            </a:extLst>
          </p:cNvPr>
          <p:cNvSpPr/>
          <p:nvPr/>
        </p:nvSpPr>
        <p:spPr>
          <a:xfrm>
            <a:off x="115868" y="151273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91" tIns="60745" rIns="121491" bIns="60745" rtlCol="0" anchor="ctr"/>
          <a:lstStyle/>
          <a:p>
            <a:pPr algn="ctr" defTabSz="1213800"/>
            <a:endParaRPr lang="ru-RU" sz="2533">
              <a:solidFill>
                <a:prstClr val="white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22361BA-193D-46E5-B48D-50733DAA6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8163" r="6510" b="5851"/>
          <a:stretch/>
        </p:blipFill>
        <p:spPr bwMode="auto">
          <a:xfrm>
            <a:off x="6932632" y="2301452"/>
            <a:ext cx="5143500" cy="34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8E7DD5-A3C9-44D6-AB71-66B962EA3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96" y="1620806"/>
            <a:ext cx="5915476" cy="51567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14E81-728F-4025-93AE-A12D1B70F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54" y="2595717"/>
            <a:ext cx="5613482" cy="41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" t="13889" r="2273"/>
          <a:stretch/>
        </p:blipFill>
        <p:spPr>
          <a:xfrm>
            <a:off x="261240" y="952500"/>
            <a:ext cx="11596496" cy="59055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FDF1163-AFC3-4DDE-AA31-B078555D5FB9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78E220C-408C-494D-84FF-1A749E56CE68}"/>
              </a:ext>
            </a:extLst>
          </p:cNvPr>
          <p:cNvSpPr/>
          <p:nvPr/>
        </p:nvSpPr>
        <p:spPr>
          <a:xfrm>
            <a:off x="746676" y="171966"/>
            <a:ext cx="7786150" cy="707882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7. </a:t>
            </a:r>
            <a:r>
              <a:rPr lang="ru-RU" sz="4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Адвокатирование</a:t>
            </a:r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конкуренции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13E4520-E4C5-449D-B062-540929600048}"/>
              </a:ext>
            </a:extLst>
          </p:cNvPr>
          <p:cNvSpPr/>
          <p:nvPr/>
        </p:nvSpPr>
        <p:spPr>
          <a:xfrm>
            <a:off x="6382871" y="934508"/>
            <a:ext cx="484094" cy="428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1683;p20">
            <a:extLst>
              <a:ext uri="{FF2B5EF4-FFF2-40B4-BE49-F238E27FC236}">
                <a16:creationId xmlns:a16="http://schemas.microsoft.com/office/drawing/2014/main" xmlns="" id="{0DDAE613-45B7-44D6-9A0A-9710037B7377}"/>
              </a:ext>
            </a:extLst>
          </p:cNvPr>
          <p:cNvSpPr txBox="1"/>
          <p:nvPr/>
        </p:nvSpPr>
        <p:spPr>
          <a:xfrm>
            <a:off x="3882970" y="5101061"/>
            <a:ext cx="1840176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Fira Sans"/>
                <a:ea typeface="Fira Sans"/>
                <a:cs typeface="Fira Sans"/>
                <a:sym typeface="Fira Sans"/>
              </a:rPr>
              <a:t>Ресурс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Fira Sans"/>
                <a:ea typeface="Fira Sans"/>
                <a:cs typeface="Fira Sans"/>
                <a:sym typeface="Fira Sans"/>
              </a:rPr>
              <a:t>«Закупочный модуль» формирует </a:t>
            </a:r>
          </a:p>
        </p:txBody>
      </p:sp>
      <p:sp>
        <p:nvSpPr>
          <p:cNvPr id="170" name="Google Shape;170;p14"/>
          <p:cNvSpPr txBox="1"/>
          <p:nvPr/>
        </p:nvSpPr>
        <p:spPr>
          <a:xfrm>
            <a:off x="585763" y="1271313"/>
            <a:ext cx="3237386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000" dirty="0">
                <a:latin typeface="Fira Sans Medium"/>
                <a:ea typeface="Fira Sans Medium"/>
                <a:cs typeface="Fira Sans Medium"/>
                <a:sym typeface="Fira Sans Medium"/>
              </a:rPr>
              <a:t>Заказчики - покупатели</a:t>
            </a:r>
          </a:p>
        </p:txBody>
      </p:sp>
      <p:sp>
        <p:nvSpPr>
          <p:cNvPr id="171" name="Google Shape;171;p14"/>
          <p:cNvSpPr txBox="1"/>
          <p:nvPr/>
        </p:nvSpPr>
        <p:spPr>
          <a:xfrm>
            <a:off x="585763" y="2016678"/>
            <a:ext cx="2182400" cy="41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Бюджетные закупки</a:t>
            </a:r>
          </a:p>
        </p:txBody>
      </p:sp>
      <p:sp>
        <p:nvSpPr>
          <p:cNvPr id="173" name="Google Shape;173;p14"/>
          <p:cNvSpPr txBox="1"/>
          <p:nvPr/>
        </p:nvSpPr>
        <p:spPr>
          <a:xfrm>
            <a:off x="585763" y="2476345"/>
            <a:ext cx="2268373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 dirty="0" err="1">
                <a:latin typeface="Fira Sans"/>
                <a:ea typeface="Fira Sans"/>
                <a:cs typeface="Fira Sans"/>
                <a:sym typeface="Fira Sans"/>
              </a:rPr>
              <a:t>Тарифообразующие</a:t>
            </a:r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 </a:t>
            </a:r>
          </a:p>
          <a:p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предприятия</a:t>
            </a:r>
          </a:p>
        </p:txBody>
      </p:sp>
      <p:sp>
        <p:nvSpPr>
          <p:cNvPr id="175" name="Google Shape;175;p14"/>
          <p:cNvSpPr txBox="1"/>
          <p:nvPr/>
        </p:nvSpPr>
        <p:spPr>
          <a:xfrm>
            <a:off x="585773" y="4093251"/>
            <a:ext cx="2815723" cy="52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Регулируемые заказчики</a:t>
            </a:r>
          </a:p>
        </p:txBody>
      </p:sp>
      <p:sp>
        <p:nvSpPr>
          <p:cNvPr id="177" name="Google Shape;177;p14"/>
          <p:cNvSpPr txBox="1"/>
          <p:nvPr/>
        </p:nvSpPr>
        <p:spPr>
          <a:xfrm>
            <a:off x="5657464" y="1271313"/>
            <a:ext cx="3161838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ru-RU" sz="2000" dirty="0">
                <a:latin typeface="Fira Sans Medium"/>
                <a:ea typeface="Fira Sans Medium"/>
                <a:cs typeface="Fira Sans Medium"/>
                <a:sym typeface="Fira Sans Medium"/>
              </a:rPr>
              <a:t>Поставщики продукции</a:t>
            </a:r>
          </a:p>
        </p:txBody>
      </p:sp>
      <p:grpSp>
        <p:nvGrpSpPr>
          <p:cNvPr id="183" name="Google Shape;183;p14"/>
          <p:cNvGrpSpPr/>
          <p:nvPr/>
        </p:nvGrpSpPr>
        <p:grpSpPr>
          <a:xfrm>
            <a:off x="145876" y="2016678"/>
            <a:ext cx="477556" cy="486619"/>
            <a:chOff x="6323089" y="1361318"/>
            <a:chExt cx="630131" cy="630131"/>
          </a:xfrm>
        </p:grpSpPr>
        <p:sp>
          <p:nvSpPr>
            <p:cNvPr id="184" name="Google Shape;184;p14"/>
            <p:cNvSpPr/>
            <p:nvPr/>
          </p:nvSpPr>
          <p:spPr>
            <a:xfrm>
              <a:off x="6332385" y="1406385"/>
              <a:ext cx="612392" cy="539652"/>
            </a:xfrm>
            <a:custGeom>
              <a:avLst/>
              <a:gdLst/>
              <a:ahLst/>
              <a:cxnLst/>
              <a:rect l="l" t="t" r="r" b="b"/>
              <a:pathLst>
                <a:path w="22992" h="20261" extrusionOk="0">
                  <a:moveTo>
                    <a:pt x="11488" y="0"/>
                  </a:moveTo>
                  <a:cubicBezTo>
                    <a:pt x="7517" y="0"/>
                    <a:pt x="3747" y="2363"/>
                    <a:pt x="2122" y="6258"/>
                  </a:cubicBezTo>
                  <a:cubicBezTo>
                    <a:pt x="0" y="11420"/>
                    <a:pt x="2439" y="17342"/>
                    <a:pt x="7601" y="19495"/>
                  </a:cubicBezTo>
                  <a:cubicBezTo>
                    <a:pt x="8872" y="20014"/>
                    <a:pt x="10186" y="20261"/>
                    <a:pt x="11478" y="20261"/>
                  </a:cubicBezTo>
                  <a:cubicBezTo>
                    <a:pt x="15465" y="20261"/>
                    <a:pt x="19236" y="17915"/>
                    <a:pt x="20838" y="14017"/>
                  </a:cubicBezTo>
                  <a:cubicBezTo>
                    <a:pt x="22992" y="8823"/>
                    <a:pt x="20522" y="2901"/>
                    <a:pt x="15360" y="779"/>
                  </a:cubicBezTo>
                  <a:cubicBezTo>
                    <a:pt x="14093" y="250"/>
                    <a:pt x="12780" y="0"/>
                    <a:pt x="1148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 dirty="0"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6533133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12383" y="20111"/>
                  </a:moveTo>
                  <a:cubicBezTo>
                    <a:pt x="14473" y="17989"/>
                    <a:pt x="15772" y="15044"/>
                    <a:pt x="15772" y="11813"/>
                  </a:cubicBezTo>
                  <a:cubicBezTo>
                    <a:pt x="15772" y="5289"/>
                    <a:pt x="10483" y="1"/>
                    <a:pt x="3959" y="1"/>
                  </a:cubicBezTo>
                  <a:cubicBezTo>
                    <a:pt x="2566" y="1"/>
                    <a:pt x="1235" y="254"/>
                    <a:pt x="0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6323089" y="1446524"/>
              <a:ext cx="315518" cy="544925"/>
            </a:xfrm>
            <a:custGeom>
              <a:avLst/>
              <a:gdLst/>
              <a:ahLst/>
              <a:cxnLst/>
              <a:rect l="l" t="t" r="r" b="b"/>
              <a:pathLst>
                <a:path w="11846" h="20459" fill="none" extrusionOk="0">
                  <a:moveTo>
                    <a:pt x="3738" y="0"/>
                  </a:moveTo>
                  <a:cubicBezTo>
                    <a:pt x="1458" y="2154"/>
                    <a:pt x="1" y="5226"/>
                    <a:pt x="1" y="8614"/>
                  </a:cubicBezTo>
                  <a:cubicBezTo>
                    <a:pt x="1" y="15138"/>
                    <a:pt x="5321" y="20458"/>
                    <a:pt x="11845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215" name="Google Shape;215;p14"/>
          <p:cNvGrpSpPr/>
          <p:nvPr/>
        </p:nvGrpSpPr>
        <p:grpSpPr>
          <a:xfrm>
            <a:off x="8267273" y="2118893"/>
            <a:ext cx="485340" cy="487101"/>
            <a:chOff x="2190776" y="2499219"/>
            <a:chExt cx="630104" cy="630104"/>
          </a:xfrm>
        </p:grpSpPr>
        <p:sp>
          <p:nvSpPr>
            <p:cNvPr id="216" name="Google Shape;216;p14"/>
            <p:cNvSpPr/>
            <p:nvPr/>
          </p:nvSpPr>
          <p:spPr>
            <a:xfrm>
              <a:off x="2236321" y="2544765"/>
              <a:ext cx="539012" cy="539012"/>
            </a:xfrm>
            <a:custGeom>
              <a:avLst/>
              <a:gdLst/>
              <a:ahLst/>
              <a:cxnLst/>
              <a:rect l="l" t="t" r="r" b="b"/>
              <a:pathLst>
                <a:path w="20237" h="20237" extrusionOk="0">
                  <a:moveTo>
                    <a:pt x="10103" y="0"/>
                  </a:moveTo>
                  <a:cubicBezTo>
                    <a:pt x="4529" y="0"/>
                    <a:pt x="0" y="4529"/>
                    <a:pt x="0" y="10103"/>
                  </a:cubicBezTo>
                  <a:cubicBezTo>
                    <a:pt x="0" y="15708"/>
                    <a:pt x="4529" y="20237"/>
                    <a:pt x="10103" y="20237"/>
                  </a:cubicBezTo>
                  <a:cubicBezTo>
                    <a:pt x="15708" y="20237"/>
                    <a:pt x="20237" y="15708"/>
                    <a:pt x="20237" y="10103"/>
                  </a:cubicBezTo>
                  <a:cubicBezTo>
                    <a:pt x="20237" y="4529"/>
                    <a:pt x="15708" y="0"/>
                    <a:pt x="10103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190776" y="2499219"/>
              <a:ext cx="420087" cy="535630"/>
            </a:xfrm>
            <a:custGeom>
              <a:avLst/>
              <a:gdLst/>
              <a:ahLst/>
              <a:cxnLst/>
              <a:rect l="l" t="t" r="r" b="b"/>
              <a:pathLst>
                <a:path w="15772" h="20110" fill="none" extrusionOk="0">
                  <a:moveTo>
                    <a:pt x="3389" y="20110"/>
                  </a:moveTo>
                  <a:cubicBezTo>
                    <a:pt x="1298" y="17988"/>
                    <a:pt x="0" y="15043"/>
                    <a:pt x="0" y="11813"/>
                  </a:cubicBezTo>
                  <a:cubicBezTo>
                    <a:pt x="0" y="5289"/>
                    <a:pt x="5289" y="0"/>
                    <a:pt x="11813" y="0"/>
                  </a:cubicBezTo>
                  <a:cubicBezTo>
                    <a:pt x="13206" y="0"/>
                    <a:pt x="14536" y="253"/>
                    <a:pt x="15771" y="697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505388" y="2584398"/>
              <a:ext cx="315492" cy="544925"/>
            </a:xfrm>
            <a:custGeom>
              <a:avLst/>
              <a:gdLst/>
              <a:ahLst/>
              <a:cxnLst/>
              <a:rect l="l" t="t" r="r" b="b"/>
              <a:pathLst>
                <a:path w="11845" h="20459" fill="none" extrusionOk="0">
                  <a:moveTo>
                    <a:pt x="8108" y="1"/>
                  </a:moveTo>
                  <a:cubicBezTo>
                    <a:pt x="10388" y="2154"/>
                    <a:pt x="11845" y="5226"/>
                    <a:pt x="11845" y="8615"/>
                  </a:cubicBezTo>
                  <a:cubicBezTo>
                    <a:pt x="11845" y="15138"/>
                    <a:pt x="6556" y="20459"/>
                    <a:pt x="1" y="20459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sp>
        <p:nvSpPr>
          <p:cNvPr id="222" name="Google Shape;222;p14"/>
          <p:cNvSpPr/>
          <p:nvPr/>
        </p:nvSpPr>
        <p:spPr>
          <a:xfrm>
            <a:off x="3400759" y="2080645"/>
            <a:ext cx="2864425" cy="2532260"/>
          </a:xfrm>
          <a:custGeom>
            <a:avLst/>
            <a:gdLst/>
            <a:ahLst/>
            <a:cxnLst/>
            <a:rect l="l" t="t" r="r" b="b"/>
            <a:pathLst>
              <a:path w="122402" h="110810" fill="none" extrusionOk="0">
                <a:moveTo>
                  <a:pt x="25335" y="0"/>
                </a:moveTo>
                <a:cubicBezTo>
                  <a:pt x="10008" y="11148"/>
                  <a:pt x="0" y="29199"/>
                  <a:pt x="0" y="49594"/>
                </a:cubicBezTo>
                <a:cubicBezTo>
                  <a:pt x="0" y="83416"/>
                  <a:pt x="27394" y="110810"/>
                  <a:pt x="61185" y="110810"/>
                </a:cubicBezTo>
                <a:cubicBezTo>
                  <a:pt x="95007" y="110810"/>
                  <a:pt x="122401" y="83416"/>
                  <a:pt x="122401" y="49594"/>
                </a:cubicBezTo>
                <a:cubicBezTo>
                  <a:pt x="122401" y="29199"/>
                  <a:pt x="112394" y="11116"/>
                  <a:pt x="97034" y="0"/>
                </a:cubicBez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223" name="Google Shape;223;p14"/>
          <p:cNvSpPr/>
          <p:nvPr/>
        </p:nvSpPr>
        <p:spPr>
          <a:xfrm>
            <a:off x="2654300" y="2268705"/>
            <a:ext cx="1131888" cy="45719"/>
          </a:xfrm>
          <a:custGeom>
            <a:avLst/>
            <a:gdLst/>
            <a:ahLst/>
            <a:cxnLst/>
            <a:rect l="l" t="t" r="r" b="b"/>
            <a:pathLst>
              <a:path w="18939" h="1" fill="none" extrusionOk="0">
                <a:moveTo>
                  <a:pt x="1" y="0"/>
                </a:moveTo>
                <a:lnTo>
                  <a:pt x="18939" y="0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224" name="Google Shape;224;p14"/>
          <p:cNvSpPr/>
          <p:nvPr/>
        </p:nvSpPr>
        <p:spPr>
          <a:xfrm>
            <a:off x="3151404" y="4314191"/>
            <a:ext cx="856327" cy="45719"/>
          </a:xfrm>
          <a:custGeom>
            <a:avLst/>
            <a:gdLst/>
            <a:ahLst/>
            <a:cxnLst/>
            <a:rect l="l" t="t" r="r" b="b"/>
            <a:pathLst>
              <a:path w="26888" h="1" fill="none" extrusionOk="0">
                <a:moveTo>
                  <a:pt x="1" y="1"/>
                </a:moveTo>
                <a:lnTo>
                  <a:pt x="26888" y="1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225" name="Google Shape;225;p14"/>
          <p:cNvSpPr/>
          <p:nvPr/>
        </p:nvSpPr>
        <p:spPr>
          <a:xfrm flipV="1">
            <a:off x="2714625" y="3353057"/>
            <a:ext cx="691329" cy="45719"/>
          </a:xfrm>
          <a:custGeom>
            <a:avLst/>
            <a:gdLst/>
            <a:ahLst/>
            <a:cxnLst/>
            <a:rect l="l" t="t" r="r" b="b"/>
            <a:pathLst>
              <a:path w="4783" h="1" fill="none" extrusionOk="0">
                <a:moveTo>
                  <a:pt x="1" y="1"/>
                </a:moveTo>
                <a:lnTo>
                  <a:pt x="4783" y="1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226" name="Google Shape;226;p14"/>
          <p:cNvSpPr/>
          <p:nvPr/>
        </p:nvSpPr>
        <p:spPr>
          <a:xfrm>
            <a:off x="5927941" y="2314401"/>
            <a:ext cx="443206" cy="23"/>
          </a:xfrm>
          <a:custGeom>
            <a:avLst/>
            <a:gdLst/>
            <a:ahLst/>
            <a:cxnLst/>
            <a:rect l="l" t="t" r="r" b="b"/>
            <a:pathLst>
              <a:path w="18939" h="1" fill="none" extrusionOk="0">
                <a:moveTo>
                  <a:pt x="18939" y="0"/>
                </a:moveTo>
                <a:lnTo>
                  <a:pt x="1" y="0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227" name="Google Shape;227;p14"/>
          <p:cNvSpPr/>
          <p:nvPr/>
        </p:nvSpPr>
        <p:spPr>
          <a:xfrm flipV="1">
            <a:off x="5969248" y="4060439"/>
            <a:ext cx="840015" cy="45719"/>
          </a:xfrm>
          <a:custGeom>
            <a:avLst/>
            <a:gdLst/>
            <a:ahLst/>
            <a:cxnLst/>
            <a:rect l="l" t="t" r="r" b="b"/>
            <a:pathLst>
              <a:path w="26888" h="1" fill="none" extrusionOk="0">
                <a:moveTo>
                  <a:pt x="26888" y="1"/>
                </a:moveTo>
                <a:lnTo>
                  <a:pt x="1" y="1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228" name="Google Shape;228;p14"/>
          <p:cNvSpPr/>
          <p:nvPr/>
        </p:nvSpPr>
        <p:spPr>
          <a:xfrm>
            <a:off x="6259217" y="3258517"/>
            <a:ext cx="156716" cy="45719"/>
          </a:xfrm>
          <a:custGeom>
            <a:avLst/>
            <a:gdLst/>
            <a:ahLst/>
            <a:cxnLst/>
            <a:rect l="l" t="t" r="r" b="b"/>
            <a:pathLst>
              <a:path w="4783" h="1" fill="none" extrusionOk="0">
                <a:moveTo>
                  <a:pt x="4783" y="1"/>
                </a:moveTo>
                <a:lnTo>
                  <a:pt x="1" y="1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149" name="Google Shape;225;p14">
            <a:extLst>
              <a:ext uri="{FF2B5EF4-FFF2-40B4-BE49-F238E27FC236}">
                <a16:creationId xmlns:a16="http://schemas.microsoft.com/office/drawing/2014/main" xmlns="" id="{4B70916F-618C-4F13-B0E0-7CAAA13B7632}"/>
              </a:ext>
            </a:extLst>
          </p:cNvPr>
          <p:cNvSpPr/>
          <p:nvPr/>
        </p:nvSpPr>
        <p:spPr>
          <a:xfrm>
            <a:off x="2714625" y="2771982"/>
            <a:ext cx="733121" cy="100797"/>
          </a:xfrm>
          <a:custGeom>
            <a:avLst/>
            <a:gdLst/>
            <a:ahLst/>
            <a:cxnLst/>
            <a:rect l="l" t="t" r="r" b="b"/>
            <a:pathLst>
              <a:path w="4783" h="1" fill="none" extrusionOk="0">
                <a:moveTo>
                  <a:pt x="1" y="1"/>
                </a:moveTo>
                <a:lnTo>
                  <a:pt x="4783" y="1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150" name="Google Shape;225;p14">
            <a:extLst>
              <a:ext uri="{FF2B5EF4-FFF2-40B4-BE49-F238E27FC236}">
                <a16:creationId xmlns:a16="http://schemas.microsoft.com/office/drawing/2014/main" xmlns="" id="{26F57023-1D8E-44CD-9C82-AF66F14298B1}"/>
              </a:ext>
            </a:extLst>
          </p:cNvPr>
          <p:cNvSpPr/>
          <p:nvPr/>
        </p:nvSpPr>
        <p:spPr>
          <a:xfrm>
            <a:off x="3165548" y="3792003"/>
            <a:ext cx="393918" cy="65877"/>
          </a:xfrm>
          <a:custGeom>
            <a:avLst/>
            <a:gdLst/>
            <a:ahLst/>
            <a:cxnLst/>
            <a:rect l="l" t="t" r="r" b="b"/>
            <a:pathLst>
              <a:path w="4783" h="1" fill="none" extrusionOk="0">
                <a:moveTo>
                  <a:pt x="1" y="1"/>
                </a:moveTo>
                <a:lnTo>
                  <a:pt x="4783" y="1"/>
                </a:lnTo>
              </a:path>
            </a:pathLst>
          </a:custGeom>
          <a:noFill/>
          <a:ln w="7925" cap="flat" cmpd="sng">
            <a:solidFill>
              <a:srgbClr val="A5A5A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 dirty="0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xmlns="" id="{876B2BDD-68F6-49EB-A5A3-6FF2036C9D41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xmlns="" id="{8B4563E2-63C2-4D7F-8B0E-DFE743FFBBC0}"/>
              </a:ext>
            </a:extLst>
          </p:cNvPr>
          <p:cNvSpPr/>
          <p:nvPr/>
        </p:nvSpPr>
        <p:spPr>
          <a:xfrm>
            <a:off x="746676" y="171966"/>
            <a:ext cx="9360940" cy="707882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7. </a:t>
            </a:r>
            <a:r>
              <a:rPr lang="ru-RU" sz="4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Адвокатирование</a:t>
            </a:r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конкуренции -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ЦЕЛЬ</a:t>
            </a:r>
          </a:p>
        </p:txBody>
      </p:sp>
      <p:sp>
        <p:nvSpPr>
          <p:cNvPr id="147" name="Google Shape;175;p14">
            <a:extLst>
              <a:ext uri="{FF2B5EF4-FFF2-40B4-BE49-F238E27FC236}">
                <a16:creationId xmlns:a16="http://schemas.microsoft.com/office/drawing/2014/main" xmlns="" id="{3ECC6047-D7DD-4E50-8C9E-695C1B15EC45}"/>
              </a:ext>
            </a:extLst>
          </p:cNvPr>
          <p:cNvSpPr txBox="1"/>
          <p:nvPr/>
        </p:nvSpPr>
        <p:spPr>
          <a:xfrm>
            <a:off x="585772" y="3096204"/>
            <a:ext cx="2472557" cy="498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Закупки «2-ой руки» </a:t>
            </a:r>
          </a:p>
        </p:txBody>
      </p:sp>
      <p:sp>
        <p:nvSpPr>
          <p:cNvPr id="148" name="Google Shape;175;p14">
            <a:extLst>
              <a:ext uri="{FF2B5EF4-FFF2-40B4-BE49-F238E27FC236}">
                <a16:creationId xmlns:a16="http://schemas.microsoft.com/office/drawing/2014/main" xmlns="" id="{BDCC2BA5-0D72-4196-A83E-BD4E9250C425}"/>
              </a:ext>
            </a:extLst>
          </p:cNvPr>
          <p:cNvSpPr txBox="1"/>
          <p:nvPr/>
        </p:nvSpPr>
        <p:spPr>
          <a:xfrm>
            <a:off x="585773" y="3595528"/>
            <a:ext cx="2780854" cy="4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Коммерческие заказчики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E3557A5F-6D81-49DE-9B5D-F9301F97CFB1}"/>
              </a:ext>
            </a:extLst>
          </p:cNvPr>
          <p:cNvGrpSpPr/>
          <p:nvPr/>
        </p:nvGrpSpPr>
        <p:grpSpPr>
          <a:xfrm>
            <a:off x="3627894" y="2439106"/>
            <a:ext cx="2370823" cy="1591769"/>
            <a:chOff x="3742402" y="2490249"/>
            <a:chExt cx="2180368" cy="1411973"/>
          </a:xfrm>
        </p:grpSpPr>
        <p:sp>
          <p:nvSpPr>
            <p:cNvPr id="229" name="Google Shape;229;p14"/>
            <p:cNvSpPr/>
            <p:nvPr/>
          </p:nvSpPr>
          <p:spPr>
            <a:xfrm>
              <a:off x="3999564" y="2490249"/>
              <a:ext cx="1666044" cy="1008151"/>
            </a:xfrm>
            <a:custGeom>
              <a:avLst/>
              <a:gdLst/>
              <a:ahLst/>
              <a:cxnLst/>
              <a:rect l="l" t="t" r="r" b="b"/>
              <a:pathLst>
                <a:path w="71193" h="44116" extrusionOk="0">
                  <a:moveTo>
                    <a:pt x="3421" y="1"/>
                  </a:moveTo>
                  <a:cubicBezTo>
                    <a:pt x="1553" y="1"/>
                    <a:pt x="1" y="1521"/>
                    <a:pt x="1" y="3421"/>
                  </a:cubicBezTo>
                  <a:lnTo>
                    <a:pt x="1" y="40695"/>
                  </a:lnTo>
                  <a:cubicBezTo>
                    <a:pt x="1" y="42595"/>
                    <a:pt x="1553" y="44116"/>
                    <a:pt x="3421" y="44116"/>
                  </a:cubicBezTo>
                  <a:lnTo>
                    <a:pt x="67773" y="44116"/>
                  </a:lnTo>
                  <a:cubicBezTo>
                    <a:pt x="69641" y="44116"/>
                    <a:pt x="71193" y="42595"/>
                    <a:pt x="71193" y="40695"/>
                  </a:cubicBezTo>
                  <a:lnTo>
                    <a:pt x="71193" y="3421"/>
                  </a:lnTo>
                  <a:cubicBezTo>
                    <a:pt x="71193" y="1521"/>
                    <a:pt x="69641" y="1"/>
                    <a:pt x="67773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3742402" y="3465813"/>
              <a:ext cx="2180368" cy="390820"/>
            </a:xfrm>
            <a:custGeom>
              <a:avLst/>
              <a:gdLst/>
              <a:ahLst/>
              <a:cxnLst/>
              <a:rect l="l" t="t" r="r" b="b"/>
              <a:pathLst>
                <a:path w="93171" h="17102" extrusionOk="0">
                  <a:moveTo>
                    <a:pt x="14410" y="0"/>
                  </a:moveTo>
                  <a:cubicBezTo>
                    <a:pt x="12542" y="0"/>
                    <a:pt x="10610" y="634"/>
                    <a:pt x="10103" y="1394"/>
                  </a:cubicBezTo>
                  <a:lnTo>
                    <a:pt x="507" y="15740"/>
                  </a:lnTo>
                  <a:cubicBezTo>
                    <a:pt x="1" y="16468"/>
                    <a:pt x="1616" y="17102"/>
                    <a:pt x="4118" y="17102"/>
                  </a:cubicBezTo>
                  <a:lnTo>
                    <a:pt x="89086" y="17102"/>
                  </a:lnTo>
                  <a:cubicBezTo>
                    <a:pt x="91556" y="17102"/>
                    <a:pt x="93171" y="16468"/>
                    <a:pt x="92664" y="15740"/>
                  </a:cubicBezTo>
                  <a:lnTo>
                    <a:pt x="83069" y="1394"/>
                  </a:lnTo>
                  <a:cubicBezTo>
                    <a:pt x="82594" y="634"/>
                    <a:pt x="80630" y="0"/>
                    <a:pt x="78762" y="0"/>
                  </a:cubicBezTo>
                  <a:close/>
                </a:path>
              </a:pathLst>
            </a:custGeom>
            <a:solidFill>
              <a:srgbClr val="FFFFFF"/>
            </a:solidFill>
            <a:ln w="237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749071" y="3831997"/>
              <a:ext cx="2167778" cy="70225"/>
            </a:xfrm>
            <a:custGeom>
              <a:avLst/>
              <a:gdLst/>
              <a:ahLst/>
              <a:cxnLst/>
              <a:rect l="l" t="t" r="r" b="b"/>
              <a:pathLst>
                <a:path w="92633" h="3073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" y="1869"/>
                    <a:pt x="3358" y="3073"/>
                    <a:pt x="5543" y="3073"/>
                  </a:cubicBezTo>
                  <a:lnTo>
                    <a:pt x="87091" y="3073"/>
                  </a:lnTo>
                  <a:cubicBezTo>
                    <a:pt x="89276" y="3073"/>
                    <a:pt x="92633" y="1869"/>
                    <a:pt x="92474" y="1"/>
                  </a:cubicBezTo>
                  <a:lnTo>
                    <a:pt x="92474" y="1"/>
                  </a:lnTo>
                  <a:cubicBezTo>
                    <a:pt x="92443" y="603"/>
                    <a:pt x="90954" y="1078"/>
                    <a:pt x="88801" y="1078"/>
                  </a:cubicBezTo>
                  <a:lnTo>
                    <a:pt x="3833" y="1078"/>
                  </a:lnTo>
                  <a:cubicBezTo>
                    <a:pt x="1679" y="1078"/>
                    <a:pt x="191" y="603"/>
                    <a:pt x="127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107774" y="3504159"/>
              <a:ext cx="91922" cy="19562"/>
            </a:xfrm>
            <a:custGeom>
              <a:avLst/>
              <a:gdLst/>
              <a:ahLst/>
              <a:cxnLst/>
              <a:rect l="l" t="t" r="r" b="b"/>
              <a:pathLst>
                <a:path w="3928" h="856" extrusionOk="0">
                  <a:moveTo>
                    <a:pt x="1046" y="1"/>
                  </a:moveTo>
                  <a:cubicBezTo>
                    <a:pt x="697" y="1"/>
                    <a:pt x="380" y="96"/>
                    <a:pt x="317" y="223"/>
                  </a:cubicBezTo>
                  <a:cubicBezTo>
                    <a:pt x="222" y="381"/>
                    <a:pt x="190" y="476"/>
                    <a:pt x="95" y="634"/>
                  </a:cubicBezTo>
                  <a:cubicBezTo>
                    <a:pt x="0" y="761"/>
                    <a:pt x="222" y="856"/>
                    <a:pt x="571" y="856"/>
                  </a:cubicBezTo>
                  <a:lnTo>
                    <a:pt x="2946" y="856"/>
                  </a:lnTo>
                  <a:cubicBezTo>
                    <a:pt x="3262" y="856"/>
                    <a:pt x="3579" y="761"/>
                    <a:pt x="3642" y="634"/>
                  </a:cubicBezTo>
                  <a:cubicBezTo>
                    <a:pt x="3737" y="476"/>
                    <a:pt x="3769" y="381"/>
                    <a:pt x="3864" y="223"/>
                  </a:cubicBezTo>
                  <a:cubicBezTo>
                    <a:pt x="3927" y="96"/>
                    <a:pt x="3706" y="1"/>
                    <a:pt x="3389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4205593" y="3504159"/>
              <a:ext cx="90448" cy="19562"/>
            </a:xfrm>
            <a:custGeom>
              <a:avLst/>
              <a:gdLst/>
              <a:ahLst/>
              <a:cxnLst/>
              <a:rect l="l" t="t" r="r" b="b"/>
              <a:pathLst>
                <a:path w="3865" h="856" extrusionOk="0">
                  <a:moveTo>
                    <a:pt x="951" y="1"/>
                  </a:moveTo>
                  <a:cubicBezTo>
                    <a:pt x="634" y="1"/>
                    <a:pt x="317" y="96"/>
                    <a:pt x="286" y="223"/>
                  </a:cubicBezTo>
                  <a:cubicBezTo>
                    <a:pt x="191" y="381"/>
                    <a:pt x="127" y="476"/>
                    <a:pt x="64" y="634"/>
                  </a:cubicBezTo>
                  <a:cubicBezTo>
                    <a:pt x="1" y="761"/>
                    <a:pt x="222" y="856"/>
                    <a:pt x="539" y="856"/>
                  </a:cubicBezTo>
                  <a:lnTo>
                    <a:pt x="2946" y="856"/>
                  </a:lnTo>
                  <a:cubicBezTo>
                    <a:pt x="3263" y="856"/>
                    <a:pt x="3579" y="761"/>
                    <a:pt x="3611" y="634"/>
                  </a:cubicBezTo>
                  <a:cubicBezTo>
                    <a:pt x="3706" y="476"/>
                    <a:pt x="3738" y="381"/>
                    <a:pt x="3801" y="223"/>
                  </a:cubicBezTo>
                  <a:cubicBezTo>
                    <a:pt x="3864" y="96"/>
                    <a:pt x="3643" y="1"/>
                    <a:pt x="332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302687" y="3504159"/>
              <a:ext cx="89699" cy="19562"/>
            </a:xfrm>
            <a:custGeom>
              <a:avLst/>
              <a:gdLst/>
              <a:ahLst/>
              <a:cxnLst/>
              <a:rect l="l" t="t" r="r" b="b"/>
              <a:pathLst>
                <a:path w="3833" h="856" extrusionOk="0">
                  <a:moveTo>
                    <a:pt x="919" y="1"/>
                  </a:moveTo>
                  <a:cubicBezTo>
                    <a:pt x="602" y="1"/>
                    <a:pt x="285" y="96"/>
                    <a:pt x="254" y="223"/>
                  </a:cubicBezTo>
                  <a:cubicBezTo>
                    <a:pt x="190" y="381"/>
                    <a:pt x="127" y="476"/>
                    <a:pt x="64" y="634"/>
                  </a:cubicBezTo>
                  <a:cubicBezTo>
                    <a:pt x="0" y="761"/>
                    <a:pt x="254" y="856"/>
                    <a:pt x="570" y="856"/>
                  </a:cubicBezTo>
                  <a:lnTo>
                    <a:pt x="2946" y="856"/>
                  </a:lnTo>
                  <a:cubicBezTo>
                    <a:pt x="3294" y="856"/>
                    <a:pt x="3579" y="761"/>
                    <a:pt x="3642" y="634"/>
                  </a:cubicBezTo>
                  <a:cubicBezTo>
                    <a:pt x="3706" y="476"/>
                    <a:pt x="3737" y="381"/>
                    <a:pt x="3769" y="223"/>
                  </a:cubicBezTo>
                  <a:cubicBezTo>
                    <a:pt x="3832" y="96"/>
                    <a:pt x="3611" y="1"/>
                    <a:pt x="3262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4400506" y="3504159"/>
              <a:ext cx="88225" cy="19562"/>
            </a:xfrm>
            <a:custGeom>
              <a:avLst/>
              <a:gdLst/>
              <a:ahLst/>
              <a:cxnLst/>
              <a:rect l="l" t="t" r="r" b="b"/>
              <a:pathLst>
                <a:path w="3770" h="856" extrusionOk="0">
                  <a:moveTo>
                    <a:pt x="856" y="1"/>
                  </a:moveTo>
                  <a:cubicBezTo>
                    <a:pt x="539" y="1"/>
                    <a:pt x="222" y="96"/>
                    <a:pt x="191" y="223"/>
                  </a:cubicBezTo>
                  <a:cubicBezTo>
                    <a:pt x="127" y="381"/>
                    <a:pt x="96" y="476"/>
                    <a:pt x="64" y="634"/>
                  </a:cubicBezTo>
                  <a:cubicBezTo>
                    <a:pt x="1" y="761"/>
                    <a:pt x="254" y="856"/>
                    <a:pt x="571" y="856"/>
                  </a:cubicBezTo>
                  <a:lnTo>
                    <a:pt x="2946" y="856"/>
                  </a:lnTo>
                  <a:cubicBezTo>
                    <a:pt x="3294" y="856"/>
                    <a:pt x="3579" y="761"/>
                    <a:pt x="3611" y="634"/>
                  </a:cubicBezTo>
                  <a:cubicBezTo>
                    <a:pt x="3674" y="476"/>
                    <a:pt x="3674" y="381"/>
                    <a:pt x="3738" y="223"/>
                  </a:cubicBezTo>
                  <a:cubicBezTo>
                    <a:pt x="3769" y="96"/>
                    <a:pt x="3516" y="1"/>
                    <a:pt x="3199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4498349" y="3504159"/>
              <a:ext cx="86727" cy="19562"/>
            </a:xfrm>
            <a:custGeom>
              <a:avLst/>
              <a:gdLst/>
              <a:ahLst/>
              <a:cxnLst/>
              <a:rect l="l" t="t" r="r" b="b"/>
              <a:pathLst>
                <a:path w="3706" h="856" extrusionOk="0">
                  <a:moveTo>
                    <a:pt x="792" y="1"/>
                  </a:moveTo>
                  <a:cubicBezTo>
                    <a:pt x="475" y="1"/>
                    <a:pt x="158" y="96"/>
                    <a:pt x="127" y="223"/>
                  </a:cubicBezTo>
                  <a:cubicBezTo>
                    <a:pt x="95" y="381"/>
                    <a:pt x="63" y="476"/>
                    <a:pt x="32" y="634"/>
                  </a:cubicBezTo>
                  <a:cubicBezTo>
                    <a:pt x="0" y="761"/>
                    <a:pt x="222" y="856"/>
                    <a:pt x="570" y="856"/>
                  </a:cubicBezTo>
                  <a:lnTo>
                    <a:pt x="2945" y="856"/>
                  </a:lnTo>
                  <a:cubicBezTo>
                    <a:pt x="3294" y="856"/>
                    <a:pt x="3579" y="761"/>
                    <a:pt x="3610" y="634"/>
                  </a:cubicBezTo>
                  <a:cubicBezTo>
                    <a:pt x="3642" y="476"/>
                    <a:pt x="3642" y="381"/>
                    <a:pt x="3674" y="223"/>
                  </a:cubicBezTo>
                  <a:cubicBezTo>
                    <a:pt x="3705" y="96"/>
                    <a:pt x="3452" y="1"/>
                    <a:pt x="313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4595420" y="3504159"/>
              <a:ext cx="85252" cy="19562"/>
            </a:xfrm>
            <a:custGeom>
              <a:avLst/>
              <a:gdLst/>
              <a:ahLst/>
              <a:cxnLst/>
              <a:rect l="l" t="t" r="r" b="b"/>
              <a:pathLst>
                <a:path w="3643" h="856" extrusionOk="0">
                  <a:moveTo>
                    <a:pt x="729" y="1"/>
                  </a:moveTo>
                  <a:cubicBezTo>
                    <a:pt x="412" y="1"/>
                    <a:pt x="127" y="96"/>
                    <a:pt x="96" y="223"/>
                  </a:cubicBezTo>
                  <a:cubicBezTo>
                    <a:pt x="96" y="381"/>
                    <a:pt x="64" y="476"/>
                    <a:pt x="32" y="634"/>
                  </a:cubicBezTo>
                  <a:cubicBezTo>
                    <a:pt x="1" y="761"/>
                    <a:pt x="254" y="856"/>
                    <a:pt x="602" y="856"/>
                  </a:cubicBezTo>
                  <a:lnTo>
                    <a:pt x="2978" y="856"/>
                  </a:lnTo>
                  <a:cubicBezTo>
                    <a:pt x="3294" y="856"/>
                    <a:pt x="3579" y="761"/>
                    <a:pt x="3579" y="634"/>
                  </a:cubicBezTo>
                  <a:cubicBezTo>
                    <a:pt x="3611" y="476"/>
                    <a:pt x="3611" y="381"/>
                    <a:pt x="3643" y="223"/>
                  </a:cubicBezTo>
                  <a:cubicBezTo>
                    <a:pt x="3643" y="96"/>
                    <a:pt x="3421" y="1"/>
                    <a:pt x="3073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4693263" y="3504159"/>
              <a:ext cx="84504" cy="19562"/>
            </a:xfrm>
            <a:custGeom>
              <a:avLst/>
              <a:gdLst/>
              <a:ahLst/>
              <a:cxnLst/>
              <a:rect l="l" t="t" r="r" b="b"/>
              <a:pathLst>
                <a:path w="3611" h="856" extrusionOk="0">
                  <a:moveTo>
                    <a:pt x="665" y="1"/>
                  </a:moveTo>
                  <a:cubicBezTo>
                    <a:pt x="348" y="1"/>
                    <a:pt x="63" y="96"/>
                    <a:pt x="63" y="223"/>
                  </a:cubicBezTo>
                  <a:cubicBezTo>
                    <a:pt x="32" y="381"/>
                    <a:pt x="32" y="476"/>
                    <a:pt x="0" y="634"/>
                  </a:cubicBezTo>
                  <a:cubicBezTo>
                    <a:pt x="0" y="761"/>
                    <a:pt x="253" y="856"/>
                    <a:pt x="602" y="856"/>
                  </a:cubicBezTo>
                  <a:lnTo>
                    <a:pt x="2977" y="856"/>
                  </a:lnTo>
                  <a:cubicBezTo>
                    <a:pt x="3294" y="856"/>
                    <a:pt x="3579" y="761"/>
                    <a:pt x="3579" y="634"/>
                  </a:cubicBezTo>
                  <a:cubicBezTo>
                    <a:pt x="3579" y="476"/>
                    <a:pt x="3579" y="381"/>
                    <a:pt x="3610" y="223"/>
                  </a:cubicBezTo>
                  <a:cubicBezTo>
                    <a:pt x="3610" y="96"/>
                    <a:pt x="3357" y="1"/>
                    <a:pt x="3009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4791082" y="3504159"/>
              <a:ext cx="83755" cy="19562"/>
            </a:xfrm>
            <a:custGeom>
              <a:avLst/>
              <a:gdLst/>
              <a:ahLst/>
              <a:cxnLst/>
              <a:rect l="l" t="t" r="r" b="b"/>
              <a:pathLst>
                <a:path w="3579" h="856" extrusionOk="0">
                  <a:moveTo>
                    <a:pt x="602" y="1"/>
                  </a:moveTo>
                  <a:cubicBezTo>
                    <a:pt x="285" y="1"/>
                    <a:pt x="0" y="96"/>
                    <a:pt x="0" y="223"/>
                  </a:cubicBezTo>
                  <a:cubicBezTo>
                    <a:pt x="0" y="381"/>
                    <a:pt x="0" y="476"/>
                    <a:pt x="0" y="634"/>
                  </a:cubicBezTo>
                  <a:cubicBezTo>
                    <a:pt x="0" y="761"/>
                    <a:pt x="254" y="856"/>
                    <a:pt x="570" y="856"/>
                  </a:cubicBezTo>
                  <a:lnTo>
                    <a:pt x="2977" y="856"/>
                  </a:lnTo>
                  <a:cubicBezTo>
                    <a:pt x="3294" y="856"/>
                    <a:pt x="3579" y="761"/>
                    <a:pt x="3547" y="634"/>
                  </a:cubicBezTo>
                  <a:cubicBezTo>
                    <a:pt x="3547" y="476"/>
                    <a:pt x="3547" y="381"/>
                    <a:pt x="3547" y="223"/>
                  </a:cubicBezTo>
                  <a:cubicBezTo>
                    <a:pt x="3547" y="96"/>
                    <a:pt x="3262" y="1"/>
                    <a:pt x="294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4887428" y="3504159"/>
              <a:ext cx="84504" cy="19562"/>
            </a:xfrm>
            <a:custGeom>
              <a:avLst/>
              <a:gdLst/>
              <a:ahLst/>
              <a:cxnLst/>
              <a:rect l="l" t="t" r="r" b="b"/>
              <a:pathLst>
                <a:path w="3611" h="856" extrusionOk="0">
                  <a:moveTo>
                    <a:pt x="602" y="1"/>
                  </a:moveTo>
                  <a:cubicBezTo>
                    <a:pt x="254" y="1"/>
                    <a:pt x="0" y="96"/>
                    <a:pt x="0" y="223"/>
                  </a:cubicBezTo>
                  <a:cubicBezTo>
                    <a:pt x="32" y="381"/>
                    <a:pt x="32" y="476"/>
                    <a:pt x="32" y="634"/>
                  </a:cubicBezTo>
                  <a:cubicBezTo>
                    <a:pt x="32" y="761"/>
                    <a:pt x="317" y="856"/>
                    <a:pt x="634" y="856"/>
                  </a:cubicBezTo>
                  <a:lnTo>
                    <a:pt x="3009" y="856"/>
                  </a:lnTo>
                  <a:cubicBezTo>
                    <a:pt x="3357" y="856"/>
                    <a:pt x="3611" y="761"/>
                    <a:pt x="3611" y="634"/>
                  </a:cubicBezTo>
                  <a:cubicBezTo>
                    <a:pt x="3579" y="476"/>
                    <a:pt x="3579" y="381"/>
                    <a:pt x="3547" y="223"/>
                  </a:cubicBezTo>
                  <a:cubicBezTo>
                    <a:pt x="3547" y="96"/>
                    <a:pt x="3262" y="1"/>
                    <a:pt x="294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4983773" y="3504159"/>
              <a:ext cx="85978" cy="19562"/>
            </a:xfrm>
            <a:custGeom>
              <a:avLst/>
              <a:gdLst/>
              <a:ahLst/>
              <a:cxnLst/>
              <a:rect l="l" t="t" r="r" b="b"/>
              <a:pathLst>
                <a:path w="3674" h="856" extrusionOk="0">
                  <a:moveTo>
                    <a:pt x="602" y="1"/>
                  </a:moveTo>
                  <a:cubicBezTo>
                    <a:pt x="254" y="1"/>
                    <a:pt x="0" y="96"/>
                    <a:pt x="32" y="223"/>
                  </a:cubicBezTo>
                  <a:cubicBezTo>
                    <a:pt x="32" y="381"/>
                    <a:pt x="64" y="476"/>
                    <a:pt x="64" y="634"/>
                  </a:cubicBezTo>
                  <a:cubicBezTo>
                    <a:pt x="95" y="761"/>
                    <a:pt x="380" y="856"/>
                    <a:pt x="697" y="856"/>
                  </a:cubicBezTo>
                  <a:lnTo>
                    <a:pt x="3072" y="856"/>
                  </a:lnTo>
                  <a:cubicBezTo>
                    <a:pt x="3421" y="856"/>
                    <a:pt x="3674" y="761"/>
                    <a:pt x="3642" y="634"/>
                  </a:cubicBezTo>
                  <a:cubicBezTo>
                    <a:pt x="3611" y="476"/>
                    <a:pt x="3579" y="381"/>
                    <a:pt x="3547" y="223"/>
                  </a:cubicBezTo>
                  <a:cubicBezTo>
                    <a:pt x="3547" y="96"/>
                    <a:pt x="3262" y="1"/>
                    <a:pt x="294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5080118" y="3504159"/>
              <a:ext cx="87476" cy="19562"/>
            </a:xfrm>
            <a:custGeom>
              <a:avLst/>
              <a:gdLst/>
              <a:ahLst/>
              <a:cxnLst/>
              <a:rect l="l" t="t" r="r" b="b"/>
              <a:pathLst>
                <a:path w="3738" h="856" extrusionOk="0">
                  <a:moveTo>
                    <a:pt x="570" y="1"/>
                  </a:moveTo>
                  <a:cubicBezTo>
                    <a:pt x="254" y="1"/>
                    <a:pt x="0" y="96"/>
                    <a:pt x="32" y="223"/>
                  </a:cubicBezTo>
                  <a:cubicBezTo>
                    <a:pt x="64" y="381"/>
                    <a:pt x="95" y="476"/>
                    <a:pt x="127" y="634"/>
                  </a:cubicBezTo>
                  <a:cubicBezTo>
                    <a:pt x="159" y="761"/>
                    <a:pt x="444" y="856"/>
                    <a:pt x="760" y="856"/>
                  </a:cubicBezTo>
                  <a:lnTo>
                    <a:pt x="3167" y="856"/>
                  </a:lnTo>
                  <a:cubicBezTo>
                    <a:pt x="3484" y="856"/>
                    <a:pt x="3737" y="761"/>
                    <a:pt x="3706" y="634"/>
                  </a:cubicBezTo>
                  <a:cubicBezTo>
                    <a:pt x="3642" y="476"/>
                    <a:pt x="3611" y="381"/>
                    <a:pt x="3579" y="223"/>
                  </a:cubicBezTo>
                  <a:cubicBezTo>
                    <a:pt x="3547" y="96"/>
                    <a:pt x="3262" y="1"/>
                    <a:pt x="294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5176463" y="3504159"/>
              <a:ext cx="88201" cy="19562"/>
            </a:xfrm>
            <a:custGeom>
              <a:avLst/>
              <a:gdLst/>
              <a:ahLst/>
              <a:cxnLst/>
              <a:rect l="l" t="t" r="r" b="b"/>
              <a:pathLst>
                <a:path w="3769" h="856" extrusionOk="0">
                  <a:moveTo>
                    <a:pt x="570" y="1"/>
                  </a:moveTo>
                  <a:cubicBezTo>
                    <a:pt x="254" y="1"/>
                    <a:pt x="0" y="96"/>
                    <a:pt x="32" y="223"/>
                  </a:cubicBezTo>
                  <a:cubicBezTo>
                    <a:pt x="95" y="381"/>
                    <a:pt x="127" y="476"/>
                    <a:pt x="159" y="634"/>
                  </a:cubicBezTo>
                  <a:cubicBezTo>
                    <a:pt x="190" y="761"/>
                    <a:pt x="475" y="856"/>
                    <a:pt x="824" y="856"/>
                  </a:cubicBezTo>
                  <a:lnTo>
                    <a:pt x="3199" y="856"/>
                  </a:lnTo>
                  <a:cubicBezTo>
                    <a:pt x="3516" y="856"/>
                    <a:pt x="3769" y="761"/>
                    <a:pt x="3737" y="634"/>
                  </a:cubicBezTo>
                  <a:cubicBezTo>
                    <a:pt x="3674" y="476"/>
                    <a:pt x="3642" y="381"/>
                    <a:pt x="3579" y="223"/>
                  </a:cubicBezTo>
                  <a:cubicBezTo>
                    <a:pt x="3547" y="96"/>
                    <a:pt x="3231" y="1"/>
                    <a:pt x="2914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5272808" y="3504159"/>
              <a:ext cx="88951" cy="19562"/>
            </a:xfrm>
            <a:custGeom>
              <a:avLst/>
              <a:gdLst/>
              <a:ahLst/>
              <a:cxnLst/>
              <a:rect l="l" t="t" r="r" b="b"/>
              <a:pathLst>
                <a:path w="3801" h="856" extrusionOk="0">
                  <a:moveTo>
                    <a:pt x="570" y="1"/>
                  </a:moveTo>
                  <a:cubicBezTo>
                    <a:pt x="222" y="1"/>
                    <a:pt x="0" y="96"/>
                    <a:pt x="64" y="223"/>
                  </a:cubicBezTo>
                  <a:cubicBezTo>
                    <a:pt x="95" y="381"/>
                    <a:pt x="127" y="476"/>
                    <a:pt x="190" y="634"/>
                  </a:cubicBezTo>
                  <a:cubicBezTo>
                    <a:pt x="254" y="761"/>
                    <a:pt x="539" y="856"/>
                    <a:pt x="887" y="856"/>
                  </a:cubicBezTo>
                  <a:lnTo>
                    <a:pt x="3262" y="856"/>
                  </a:lnTo>
                  <a:cubicBezTo>
                    <a:pt x="3579" y="856"/>
                    <a:pt x="3801" y="761"/>
                    <a:pt x="3769" y="634"/>
                  </a:cubicBezTo>
                  <a:cubicBezTo>
                    <a:pt x="3706" y="476"/>
                    <a:pt x="3642" y="381"/>
                    <a:pt x="3579" y="223"/>
                  </a:cubicBezTo>
                  <a:cubicBezTo>
                    <a:pt x="3547" y="96"/>
                    <a:pt x="3230" y="1"/>
                    <a:pt x="2914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5369153" y="3504159"/>
              <a:ext cx="90425" cy="19562"/>
            </a:xfrm>
            <a:custGeom>
              <a:avLst/>
              <a:gdLst/>
              <a:ahLst/>
              <a:cxnLst/>
              <a:rect l="l" t="t" r="r" b="b"/>
              <a:pathLst>
                <a:path w="3864" h="856" extrusionOk="0">
                  <a:moveTo>
                    <a:pt x="570" y="1"/>
                  </a:moveTo>
                  <a:cubicBezTo>
                    <a:pt x="222" y="1"/>
                    <a:pt x="0" y="96"/>
                    <a:pt x="64" y="223"/>
                  </a:cubicBezTo>
                  <a:cubicBezTo>
                    <a:pt x="127" y="381"/>
                    <a:pt x="159" y="476"/>
                    <a:pt x="254" y="634"/>
                  </a:cubicBezTo>
                  <a:cubicBezTo>
                    <a:pt x="285" y="761"/>
                    <a:pt x="602" y="856"/>
                    <a:pt x="919" y="856"/>
                  </a:cubicBezTo>
                  <a:lnTo>
                    <a:pt x="3325" y="856"/>
                  </a:lnTo>
                  <a:cubicBezTo>
                    <a:pt x="3642" y="856"/>
                    <a:pt x="3864" y="761"/>
                    <a:pt x="3801" y="634"/>
                  </a:cubicBezTo>
                  <a:cubicBezTo>
                    <a:pt x="3737" y="476"/>
                    <a:pt x="3674" y="381"/>
                    <a:pt x="3610" y="223"/>
                  </a:cubicBezTo>
                  <a:cubicBezTo>
                    <a:pt x="3547" y="96"/>
                    <a:pt x="3230" y="1"/>
                    <a:pt x="2914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5465498" y="3504159"/>
              <a:ext cx="91922" cy="19562"/>
            </a:xfrm>
            <a:custGeom>
              <a:avLst/>
              <a:gdLst/>
              <a:ahLst/>
              <a:cxnLst/>
              <a:rect l="l" t="t" r="r" b="b"/>
              <a:pathLst>
                <a:path w="3928" h="856" extrusionOk="0">
                  <a:moveTo>
                    <a:pt x="539" y="1"/>
                  </a:moveTo>
                  <a:cubicBezTo>
                    <a:pt x="222" y="1"/>
                    <a:pt x="0" y="96"/>
                    <a:pt x="64" y="223"/>
                  </a:cubicBezTo>
                  <a:cubicBezTo>
                    <a:pt x="159" y="381"/>
                    <a:pt x="190" y="476"/>
                    <a:pt x="285" y="634"/>
                  </a:cubicBezTo>
                  <a:cubicBezTo>
                    <a:pt x="349" y="761"/>
                    <a:pt x="665" y="856"/>
                    <a:pt x="982" y="856"/>
                  </a:cubicBezTo>
                  <a:lnTo>
                    <a:pt x="3389" y="856"/>
                  </a:lnTo>
                  <a:cubicBezTo>
                    <a:pt x="3705" y="856"/>
                    <a:pt x="3927" y="761"/>
                    <a:pt x="3864" y="634"/>
                  </a:cubicBezTo>
                  <a:cubicBezTo>
                    <a:pt x="3737" y="476"/>
                    <a:pt x="3705" y="381"/>
                    <a:pt x="3610" y="223"/>
                  </a:cubicBezTo>
                  <a:cubicBezTo>
                    <a:pt x="3547" y="96"/>
                    <a:pt x="3230" y="1"/>
                    <a:pt x="2882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4087765" y="3528771"/>
              <a:ext cx="71165" cy="30416"/>
            </a:xfrm>
            <a:custGeom>
              <a:avLst/>
              <a:gdLst/>
              <a:ahLst/>
              <a:cxnLst/>
              <a:rect l="l" t="t" r="r" b="b"/>
              <a:pathLst>
                <a:path w="3041" h="1331" extrusionOk="0">
                  <a:moveTo>
                    <a:pt x="1299" y="1"/>
                  </a:moveTo>
                  <a:cubicBezTo>
                    <a:pt x="950" y="1"/>
                    <a:pt x="634" y="96"/>
                    <a:pt x="570" y="222"/>
                  </a:cubicBezTo>
                  <a:cubicBezTo>
                    <a:pt x="380" y="571"/>
                    <a:pt x="285" y="761"/>
                    <a:pt x="64" y="1109"/>
                  </a:cubicBezTo>
                  <a:cubicBezTo>
                    <a:pt x="0" y="1236"/>
                    <a:pt x="222" y="1331"/>
                    <a:pt x="570" y="1331"/>
                  </a:cubicBezTo>
                  <a:lnTo>
                    <a:pt x="1806" y="1331"/>
                  </a:lnTo>
                  <a:cubicBezTo>
                    <a:pt x="2122" y="1331"/>
                    <a:pt x="2471" y="1236"/>
                    <a:pt x="2534" y="1109"/>
                  </a:cubicBezTo>
                  <a:cubicBezTo>
                    <a:pt x="2692" y="761"/>
                    <a:pt x="2787" y="571"/>
                    <a:pt x="2977" y="222"/>
                  </a:cubicBezTo>
                  <a:cubicBezTo>
                    <a:pt x="3041" y="96"/>
                    <a:pt x="2819" y="1"/>
                    <a:pt x="2471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4159656" y="3528771"/>
              <a:ext cx="97094" cy="30416"/>
            </a:xfrm>
            <a:custGeom>
              <a:avLst/>
              <a:gdLst/>
              <a:ahLst/>
              <a:cxnLst/>
              <a:rect l="l" t="t" r="r" b="b"/>
              <a:pathLst>
                <a:path w="4149" h="1331" extrusionOk="0">
                  <a:moveTo>
                    <a:pt x="1204" y="1"/>
                  </a:moveTo>
                  <a:cubicBezTo>
                    <a:pt x="887" y="1"/>
                    <a:pt x="570" y="96"/>
                    <a:pt x="507" y="222"/>
                  </a:cubicBezTo>
                  <a:cubicBezTo>
                    <a:pt x="317" y="571"/>
                    <a:pt x="222" y="761"/>
                    <a:pt x="64" y="1109"/>
                  </a:cubicBezTo>
                  <a:cubicBezTo>
                    <a:pt x="0" y="1236"/>
                    <a:pt x="222" y="1331"/>
                    <a:pt x="570" y="1331"/>
                  </a:cubicBezTo>
                  <a:lnTo>
                    <a:pt x="3009" y="1331"/>
                  </a:lnTo>
                  <a:cubicBezTo>
                    <a:pt x="3357" y="1331"/>
                    <a:pt x="3674" y="1236"/>
                    <a:pt x="3706" y="1109"/>
                  </a:cubicBezTo>
                  <a:cubicBezTo>
                    <a:pt x="3864" y="761"/>
                    <a:pt x="3959" y="571"/>
                    <a:pt x="4117" y="222"/>
                  </a:cubicBezTo>
                  <a:cubicBezTo>
                    <a:pt x="4149" y="96"/>
                    <a:pt x="3927" y="1"/>
                    <a:pt x="3611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4259698" y="3528771"/>
              <a:ext cx="95620" cy="30416"/>
            </a:xfrm>
            <a:custGeom>
              <a:avLst/>
              <a:gdLst/>
              <a:ahLst/>
              <a:cxnLst/>
              <a:rect l="l" t="t" r="r" b="b"/>
              <a:pathLst>
                <a:path w="4086" h="1331" extrusionOk="0">
                  <a:moveTo>
                    <a:pt x="1141" y="1"/>
                  </a:moveTo>
                  <a:cubicBezTo>
                    <a:pt x="792" y="1"/>
                    <a:pt x="476" y="96"/>
                    <a:pt x="444" y="222"/>
                  </a:cubicBezTo>
                  <a:cubicBezTo>
                    <a:pt x="286" y="571"/>
                    <a:pt x="222" y="761"/>
                    <a:pt x="64" y="1109"/>
                  </a:cubicBezTo>
                  <a:cubicBezTo>
                    <a:pt x="1" y="1236"/>
                    <a:pt x="254" y="1331"/>
                    <a:pt x="571" y="1331"/>
                  </a:cubicBezTo>
                  <a:lnTo>
                    <a:pt x="3041" y="1331"/>
                  </a:lnTo>
                  <a:cubicBezTo>
                    <a:pt x="3358" y="1331"/>
                    <a:pt x="3674" y="1236"/>
                    <a:pt x="3706" y="1109"/>
                  </a:cubicBezTo>
                  <a:cubicBezTo>
                    <a:pt x="3833" y="761"/>
                    <a:pt x="3928" y="571"/>
                    <a:pt x="4054" y="222"/>
                  </a:cubicBezTo>
                  <a:cubicBezTo>
                    <a:pt x="4086" y="96"/>
                    <a:pt x="3864" y="1"/>
                    <a:pt x="351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4359741" y="3528771"/>
              <a:ext cx="94146" cy="30416"/>
            </a:xfrm>
            <a:custGeom>
              <a:avLst/>
              <a:gdLst/>
              <a:ahLst/>
              <a:cxnLst/>
              <a:rect l="l" t="t" r="r" b="b"/>
              <a:pathLst>
                <a:path w="4023" h="1331" extrusionOk="0">
                  <a:moveTo>
                    <a:pt x="1046" y="1"/>
                  </a:moveTo>
                  <a:cubicBezTo>
                    <a:pt x="729" y="1"/>
                    <a:pt x="413" y="96"/>
                    <a:pt x="381" y="222"/>
                  </a:cubicBezTo>
                  <a:cubicBezTo>
                    <a:pt x="254" y="571"/>
                    <a:pt x="191" y="761"/>
                    <a:pt x="64" y="1109"/>
                  </a:cubicBezTo>
                  <a:cubicBezTo>
                    <a:pt x="1" y="1236"/>
                    <a:pt x="254" y="1331"/>
                    <a:pt x="603" y="1331"/>
                  </a:cubicBezTo>
                  <a:lnTo>
                    <a:pt x="3041" y="1331"/>
                  </a:lnTo>
                  <a:cubicBezTo>
                    <a:pt x="3390" y="1331"/>
                    <a:pt x="3675" y="1236"/>
                    <a:pt x="3738" y="1109"/>
                  </a:cubicBezTo>
                  <a:cubicBezTo>
                    <a:pt x="3833" y="761"/>
                    <a:pt x="3865" y="571"/>
                    <a:pt x="3991" y="222"/>
                  </a:cubicBezTo>
                  <a:cubicBezTo>
                    <a:pt x="4023" y="96"/>
                    <a:pt x="3770" y="1"/>
                    <a:pt x="3453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4460532" y="3528771"/>
              <a:ext cx="91197" cy="30416"/>
            </a:xfrm>
            <a:custGeom>
              <a:avLst/>
              <a:gdLst/>
              <a:ahLst/>
              <a:cxnLst/>
              <a:rect l="l" t="t" r="r" b="b"/>
              <a:pathLst>
                <a:path w="3897" h="1331" extrusionOk="0">
                  <a:moveTo>
                    <a:pt x="919" y="1"/>
                  </a:moveTo>
                  <a:cubicBezTo>
                    <a:pt x="603" y="1"/>
                    <a:pt x="318" y="96"/>
                    <a:pt x="286" y="222"/>
                  </a:cubicBezTo>
                  <a:cubicBezTo>
                    <a:pt x="159" y="571"/>
                    <a:pt x="128" y="761"/>
                    <a:pt x="33" y="1109"/>
                  </a:cubicBezTo>
                  <a:cubicBezTo>
                    <a:pt x="1" y="1236"/>
                    <a:pt x="254" y="1331"/>
                    <a:pt x="571" y="1331"/>
                  </a:cubicBezTo>
                  <a:lnTo>
                    <a:pt x="3041" y="1331"/>
                  </a:lnTo>
                  <a:cubicBezTo>
                    <a:pt x="3358" y="1331"/>
                    <a:pt x="3675" y="1236"/>
                    <a:pt x="3675" y="1109"/>
                  </a:cubicBezTo>
                  <a:cubicBezTo>
                    <a:pt x="3770" y="761"/>
                    <a:pt x="3801" y="571"/>
                    <a:pt x="3865" y="222"/>
                  </a:cubicBezTo>
                  <a:cubicBezTo>
                    <a:pt x="3896" y="96"/>
                    <a:pt x="3643" y="1"/>
                    <a:pt x="332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4560598" y="3528771"/>
              <a:ext cx="89699" cy="30416"/>
            </a:xfrm>
            <a:custGeom>
              <a:avLst/>
              <a:gdLst/>
              <a:ahLst/>
              <a:cxnLst/>
              <a:rect l="l" t="t" r="r" b="b"/>
              <a:pathLst>
                <a:path w="3833" h="1331" extrusionOk="0">
                  <a:moveTo>
                    <a:pt x="855" y="1"/>
                  </a:moveTo>
                  <a:cubicBezTo>
                    <a:pt x="507" y="1"/>
                    <a:pt x="222" y="96"/>
                    <a:pt x="190" y="222"/>
                  </a:cubicBezTo>
                  <a:cubicBezTo>
                    <a:pt x="127" y="571"/>
                    <a:pt x="95" y="761"/>
                    <a:pt x="32" y="1109"/>
                  </a:cubicBezTo>
                  <a:cubicBezTo>
                    <a:pt x="0" y="1236"/>
                    <a:pt x="254" y="1331"/>
                    <a:pt x="602" y="1331"/>
                  </a:cubicBezTo>
                  <a:lnTo>
                    <a:pt x="3040" y="1331"/>
                  </a:lnTo>
                  <a:cubicBezTo>
                    <a:pt x="3389" y="1331"/>
                    <a:pt x="3674" y="1236"/>
                    <a:pt x="3674" y="1109"/>
                  </a:cubicBezTo>
                  <a:cubicBezTo>
                    <a:pt x="3737" y="761"/>
                    <a:pt x="3769" y="571"/>
                    <a:pt x="3801" y="222"/>
                  </a:cubicBezTo>
                  <a:cubicBezTo>
                    <a:pt x="3832" y="96"/>
                    <a:pt x="3579" y="1"/>
                    <a:pt x="3231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4660641" y="3528771"/>
              <a:ext cx="87476" cy="30416"/>
            </a:xfrm>
            <a:custGeom>
              <a:avLst/>
              <a:gdLst/>
              <a:ahLst/>
              <a:cxnLst/>
              <a:rect l="l" t="t" r="r" b="b"/>
              <a:pathLst>
                <a:path w="3738" h="1331" extrusionOk="0">
                  <a:moveTo>
                    <a:pt x="761" y="1"/>
                  </a:moveTo>
                  <a:cubicBezTo>
                    <a:pt x="444" y="1"/>
                    <a:pt x="159" y="96"/>
                    <a:pt x="127" y="222"/>
                  </a:cubicBezTo>
                  <a:cubicBezTo>
                    <a:pt x="96" y="571"/>
                    <a:pt x="64" y="761"/>
                    <a:pt x="32" y="1109"/>
                  </a:cubicBezTo>
                  <a:cubicBezTo>
                    <a:pt x="1" y="1236"/>
                    <a:pt x="286" y="1331"/>
                    <a:pt x="602" y="1331"/>
                  </a:cubicBezTo>
                  <a:lnTo>
                    <a:pt x="3072" y="1331"/>
                  </a:lnTo>
                  <a:cubicBezTo>
                    <a:pt x="3389" y="1331"/>
                    <a:pt x="3674" y="1236"/>
                    <a:pt x="3674" y="1109"/>
                  </a:cubicBezTo>
                  <a:cubicBezTo>
                    <a:pt x="3706" y="761"/>
                    <a:pt x="3706" y="571"/>
                    <a:pt x="3738" y="222"/>
                  </a:cubicBezTo>
                  <a:cubicBezTo>
                    <a:pt x="3738" y="96"/>
                    <a:pt x="3484" y="1"/>
                    <a:pt x="3167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4760683" y="3528771"/>
              <a:ext cx="86002" cy="30416"/>
            </a:xfrm>
            <a:custGeom>
              <a:avLst/>
              <a:gdLst/>
              <a:ahLst/>
              <a:cxnLst/>
              <a:rect l="l" t="t" r="r" b="b"/>
              <a:pathLst>
                <a:path w="3675" h="1331" extrusionOk="0">
                  <a:moveTo>
                    <a:pt x="666" y="1"/>
                  </a:moveTo>
                  <a:cubicBezTo>
                    <a:pt x="349" y="1"/>
                    <a:pt x="64" y="96"/>
                    <a:pt x="64" y="222"/>
                  </a:cubicBezTo>
                  <a:cubicBezTo>
                    <a:pt x="64" y="571"/>
                    <a:pt x="33" y="761"/>
                    <a:pt x="33" y="1109"/>
                  </a:cubicBezTo>
                  <a:cubicBezTo>
                    <a:pt x="1" y="1236"/>
                    <a:pt x="286" y="1331"/>
                    <a:pt x="634" y="1331"/>
                  </a:cubicBezTo>
                  <a:lnTo>
                    <a:pt x="3073" y="1331"/>
                  </a:lnTo>
                  <a:cubicBezTo>
                    <a:pt x="3421" y="1331"/>
                    <a:pt x="3675" y="1236"/>
                    <a:pt x="3675" y="1109"/>
                  </a:cubicBezTo>
                  <a:cubicBezTo>
                    <a:pt x="3675" y="761"/>
                    <a:pt x="3675" y="571"/>
                    <a:pt x="3675" y="222"/>
                  </a:cubicBezTo>
                  <a:cubicBezTo>
                    <a:pt x="3675" y="96"/>
                    <a:pt x="3390" y="1"/>
                    <a:pt x="3073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4860750" y="3528771"/>
              <a:ext cx="86727" cy="30416"/>
            </a:xfrm>
            <a:custGeom>
              <a:avLst/>
              <a:gdLst/>
              <a:ahLst/>
              <a:cxnLst/>
              <a:rect l="l" t="t" r="r" b="b"/>
              <a:pathLst>
                <a:path w="3706" h="1331" extrusionOk="0">
                  <a:moveTo>
                    <a:pt x="602" y="1"/>
                  </a:moveTo>
                  <a:cubicBezTo>
                    <a:pt x="254" y="1"/>
                    <a:pt x="0" y="96"/>
                    <a:pt x="0" y="222"/>
                  </a:cubicBezTo>
                  <a:cubicBezTo>
                    <a:pt x="0" y="571"/>
                    <a:pt x="0" y="761"/>
                    <a:pt x="32" y="1109"/>
                  </a:cubicBezTo>
                  <a:cubicBezTo>
                    <a:pt x="32" y="1236"/>
                    <a:pt x="285" y="1331"/>
                    <a:pt x="634" y="1331"/>
                  </a:cubicBezTo>
                  <a:lnTo>
                    <a:pt x="3104" y="1331"/>
                  </a:lnTo>
                  <a:cubicBezTo>
                    <a:pt x="3420" y="1331"/>
                    <a:pt x="3706" y="1236"/>
                    <a:pt x="3674" y="1109"/>
                  </a:cubicBezTo>
                  <a:cubicBezTo>
                    <a:pt x="3642" y="761"/>
                    <a:pt x="3642" y="571"/>
                    <a:pt x="3611" y="222"/>
                  </a:cubicBezTo>
                  <a:cubicBezTo>
                    <a:pt x="3579" y="96"/>
                    <a:pt x="3325" y="1"/>
                    <a:pt x="2977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4959317" y="3528771"/>
              <a:ext cx="88201" cy="30416"/>
            </a:xfrm>
            <a:custGeom>
              <a:avLst/>
              <a:gdLst/>
              <a:ahLst/>
              <a:cxnLst/>
              <a:rect l="l" t="t" r="r" b="b"/>
              <a:pathLst>
                <a:path w="3769" h="1331" extrusionOk="0">
                  <a:moveTo>
                    <a:pt x="570" y="1"/>
                  </a:moveTo>
                  <a:cubicBezTo>
                    <a:pt x="254" y="1"/>
                    <a:pt x="0" y="96"/>
                    <a:pt x="0" y="222"/>
                  </a:cubicBezTo>
                  <a:cubicBezTo>
                    <a:pt x="32" y="571"/>
                    <a:pt x="32" y="761"/>
                    <a:pt x="95" y="1109"/>
                  </a:cubicBezTo>
                  <a:cubicBezTo>
                    <a:pt x="95" y="1236"/>
                    <a:pt x="380" y="1331"/>
                    <a:pt x="729" y="1331"/>
                  </a:cubicBezTo>
                  <a:lnTo>
                    <a:pt x="3167" y="1331"/>
                  </a:lnTo>
                  <a:cubicBezTo>
                    <a:pt x="3515" y="1331"/>
                    <a:pt x="3769" y="1236"/>
                    <a:pt x="3737" y="1109"/>
                  </a:cubicBezTo>
                  <a:cubicBezTo>
                    <a:pt x="3674" y="761"/>
                    <a:pt x="3674" y="571"/>
                    <a:pt x="3610" y="222"/>
                  </a:cubicBezTo>
                  <a:cubicBezTo>
                    <a:pt x="3579" y="96"/>
                    <a:pt x="3294" y="1"/>
                    <a:pt x="2977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5057137" y="3528771"/>
              <a:ext cx="90448" cy="30416"/>
            </a:xfrm>
            <a:custGeom>
              <a:avLst/>
              <a:gdLst/>
              <a:ahLst/>
              <a:cxnLst/>
              <a:rect l="l" t="t" r="r" b="b"/>
              <a:pathLst>
                <a:path w="3865" h="1331" extrusionOk="0">
                  <a:moveTo>
                    <a:pt x="602" y="1"/>
                  </a:moveTo>
                  <a:cubicBezTo>
                    <a:pt x="254" y="1"/>
                    <a:pt x="1" y="96"/>
                    <a:pt x="32" y="222"/>
                  </a:cubicBezTo>
                  <a:cubicBezTo>
                    <a:pt x="96" y="571"/>
                    <a:pt x="127" y="761"/>
                    <a:pt x="191" y="1109"/>
                  </a:cubicBezTo>
                  <a:cubicBezTo>
                    <a:pt x="191" y="1236"/>
                    <a:pt x="476" y="1331"/>
                    <a:pt x="824" y="1331"/>
                  </a:cubicBezTo>
                  <a:lnTo>
                    <a:pt x="3262" y="1331"/>
                  </a:lnTo>
                  <a:cubicBezTo>
                    <a:pt x="3611" y="1331"/>
                    <a:pt x="3864" y="1236"/>
                    <a:pt x="3832" y="1109"/>
                  </a:cubicBezTo>
                  <a:cubicBezTo>
                    <a:pt x="3769" y="761"/>
                    <a:pt x="3706" y="571"/>
                    <a:pt x="3642" y="222"/>
                  </a:cubicBezTo>
                  <a:cubicBezTo>
                    <a:pt x="3611" y="96"/>
                    <a:pt x="3326" y="1"/>
                    <a:pt x="2977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155705" y="3528771"/>
              <a:ext cx="91922" cy="30416"/>
            </a:xfrm>
            <a:custGeom>
              <a:avLst/>
              <a:gdLst/>
              <a:ahLst/>
              <a:cxnLst/>
              <a:rect l="l" t="t" r="r" b="b"/>
              <a:pathLst>
                <a:path w="3928" h="1331" extrusionOk="0">
                  <a:moveTo>
                    <a:pt x="571" y="1"/>
                  </a:moveTo>
                  <a:cubicBezTo>
                    <a:pt x="222" y="1"/>
                    <a:pt x="1" y="96"/>
                    <a:pt x="32" y="222"/>
                  </a:cubicBezTo>
                  <a:cubicBezTo>
                    <a:pt x="96" y="571"/>
                    <a:pt x="159" y="761"/>
                    <a:pt x="222" y="1109"/>
                  </a:cubicBezTo>
                  <a:cubicBezTo>
                    <a:pt x="254" y="1236"/>
                    <a:pt x="571" y="1331"/>
                    <a:pt x="919" y="1331"/>
                  </a:cubicBezTo>
                  <a:lnTo>
                    <a:pt x="3357" y="1331"/>
                  </a:lnTo>
                  <a:cubicBezTo>
                    <a:pt x="3706" y="1331"/>
                    <a:pt x="3927" y="1236"/>
                    <a:pt x="3896" y="1109"/>
                  </a:cubicBezTo>
                  <a:cubicBezTo>
                    <a:pt x="3801" y="761"/>
                    <a:pt x="3737" y="571"/>
                    <a:pt x="3642" y="222"/>
                  </a:cubicBezTo>
                  <a:cubicBezTo>
                    <a:pt x="3579" y="96"/>
                    <a:pt x="3294" y="1"/>
                    <a:pt x="2946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5253525" y="3528771"/>
              <a:ext cx="94894" cy="30416"/>
            </a:xfrm>
            <a:custGeom>
              <a:avLst/>
              <a:gdLst/>
              <a:ahLst/>
              <a:cxnLst/>
              <a:rect l="l" t="t" r="r" b="b"/>
              <a:pathLst>
                <a:path w="4055" h="1331" extrusionOk="0">
                  <a:moveTo>
                    <a:pt x="571" y="1"/>
                  </a:moveTo>
                  <a:cubicBezTo>
                    <a:pt x="254" y="1"/>
                    <a:pt x="1" y="96"/>
                    <a:pt x="64" y="222"/>
                  </a:cubicBezTo>
                  <a:cubicBezTo>
                    <a:pt x="159" y="571"/>
                    <a:pt x="223" y="761"/>
                    <a:pt x="318" y="1109"/>
                  </a:cubicBezTo>
                  <a:cubicBezTo>
                    <a:pt x="381" y="1236"/>
                    <a:pt x="666" y="1331"/>
                    <a:pt x="1014" y="1331"/>
                  </a:cubicBezTo>
                  <a:lnTo>
                    <a:pt x="3484" y="1331"/>
                  </a:lnTo>
                  <a:cubicBezTo>
                    <a:pt x="3801" y="1331"/>
                    <a:pt x="4054" y="1236"/>
                    <a:pt x="3991" y="1109"/>
                  </a:cubicBezTo>
                  <a:cubicBezTo>
                    <a:pt x="3864" y="761"/>
                    <a:pt x="3801" y="571"/>
                    <a:pt x="3643" y="222"/>
                  </a:cubicBezTo>
                  <a:cubicBezTo>
                    <a:pt x="3611" y="96"/>
                    <a:pt x="3294" y="1"/>
                    <a:pt x="2978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5352093" y="3528771"/>
              <a:ext cx="225335" cy="30416"/>
            </a:xfrm>
            <a:custGeom>
              <a:avLst/>
              <a:gdLst/>
              <a:ahLst/>
              <a:cxnLst/>
              <a:rect l="l" t="t" r="r" b="b"/>
              <a:pathLst>
                <a:path w="9629" h="1331" extrusionOk="0">
                  <a:moveTo>
                    <a:pt x="571" y="1"/>
                  </a:moveTo>
                  <a:cubicBezTo>
                    <a:pt x="223" y="1"/>
                    <a:pt x="1" y="96"/>
                    <a:pt x="32" y="222"/>
                  </a:cubicBezTo>
                  <a:cubicBezTo>
                    <a:pt x="191" y="571"/>
                    <a:pt x="254" y="761"/>
                    <a:pt x="381" y="1109"/>
                  </a:cubicBezTo>
                  <a:cubicBezTo>
                    <a:pt x="444" y="1236"/>
                    <a:pt x="761" y="1331"/>
                    <a:pt x="1109" y="1331"/>
                  </a:cubicBezTo>
                  <a:lnTo>
                    <a:pt x="9058" y="1331"/>
                  </a:lnTo>
                  <a:cubicBezTo>
                    <a:pt x="9407" y="1331"/>
                    <a:pt x="9628" y="1236"/>
                    <a:pt x="9565" y="1109"/>
                  </a:cubicBezTo>
                  <a:cubicBezTo>
                    <a:pt x="9343" y="761"/>
                    <a:pt x="9248" y="571"/>
                    <a:pt x="9058" y="222"/>
                  </a:cubicBezTo>
                  <a:cubicBezTo>
                    <a:pt x="8995" y="96"/>
                    <a:pt x="8678" y="1"/>
                    <a:pt x="8330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4067756" y="3564238"/>
              <a:ext cx="130465" cy="30416"/>
            </a:xfrm>
            <a:custGeom>
              <a:avLst/>
              <a:gdLst/>
              <a:ahLst/>
              <a:cxnLst/>
              <a:rect l="l" t="t" r="r" b="b"/>
              <a:pathLst>
                <a:path w="5575" h="1331" extrusionOk="0">
                  <a:moveTo>
                    <a:pt x="1299" y="0"/>
                  </a:moveTo>
                  <a:cubicBezTo>
                    <a:pt x="982" y="0"/>
                    <a:pt x="634" y="95"/>
                    <a:pt x="570" y="222"/>
                  </a:cubicBezTo>
                  <a:cubicBezTo>
                    <a:pt x="380" y="571"/>
                    <a:pt x="285" y="761"/>
                    <a:pt x="64" y="1109"/>
                  </a:cubicBezTo>
                  <a:cubicBezTo>
                    <a:pt x="0" y="1236"/>
                    <a:pt x="222" y="1331"/>
                    <a:pt x="570" y="1331"/>
                  </a:cubicBezTo>
                  <a:lnTo>
                    <a:pt x="4371" y="1331"/>
                  </a:lnTo>
                  <a:cubicBezTo>
                    <a:pt x="4719" y="1331"/>
                    <a:pt x="5036" y="1236"/>
                    <a:pt x="5099" y="1109"/>
                  </a:cubicBezTo>
                  <a:cubicBezTo>
                    <a:pt x="5257" y="761"/>
                    <a:pt x="5352" y="571"/>
                    <a:pt x="5511" y="222"/>
                  </a:cubicBezTo>
                  <a:cubicBezTo>
                    <a:pt x="5574" y="95"/>
                    <a:pt x="5352" y="0"/>
                    <a:pt x="500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4200421" y="3564238"/>
              <a:ext cx="98591" cy="30416"/>
            </a:xfrm>
            <a:custGeom>
              <a:avLst/>
              <a:gdLst/>
              <a:ahLst/>
              <a:cxnLst/>
              <a:rect l="l" t="t" r="r" b="b"/>
              <a:pathLst>
                <a:path w="4213" h="1331" extrusionOk="0">
                  <a:moveTo>
                    <a:pt x="1172" y="0"/>
                  </a:moveTo>
                  <a:cubicBezTo>
                    <a:pt x="823" y="0"/>
                    <a:pt x="507" y="95"/>
                    <a:pt x="443" y="222"/>
                  </a:cubicBezTo>
                  <a:cubicBezTo>
                    <a:pt x="285" y="571"/>
                    <a:pt x="222" y="761"/>
                    <a:pt x="63" y="1109"/>
                  </a:cubicBezTo>
                  <a:cubicBezTo>
                    <a:pt x="0" y="1236"/>
                    <a:pt x="222" y="1331"/>
                    <a:pt x="570" y="1331"/>
                  </a:cubicBezTo>
                  <a:lnTo>
                    <a:pt x="3104" y="1331"/>
                  </a:lnTo>
                  <a:cubicBezTo>
                    <a:pt x="3452" y="1331"/>
                    <a:pt x="3769" y="1236"/>
                    <a:pt x="3800" y="1109"/>
                  </a:cubicBezTo>
                  <a:cubicBezTo>
                    <a:pt x="3959" y="761"/>
                    <a:pt x="4022" y="571"/>
                    <a:pt x="4149" y="222"/>
                  </a:cubicBezTo>
                  <a:cubicBezTo>
                    <a:pt x="4212" y="95"/>
                    <a:pt x="3990" y="0"/>
                    <a:pt x="364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4303436" y="3564238"/>
              <a:ext cx="96369" cy="30416"/>
            </a:xfrm>
            <a:custGeom>
              <a:avLst/>
              <a:gdLst/>
              <a:ahLst/>
              <a:cxnLst/>
              <a:rect l="l" t="t" r="r" b="b"/>
              <a:pathLst>
                <a:path w="4118" h="1331" extrusionOk="0">
                  <a:moveTo>
                    <a:pt x="1077" y="0"/>
                  </a:moveTo>
                  <a:cubicBezTo>
                    <a:pt x="728" y="0"/>
                    <a:pt x="412" y="95"/>
                    <a:pt x="380" y="222"/>
                  </a:cubicBezTo>
                  <a:cubicBezTo>
                    <a:pt x="253" y="571"/>
                    <a:pt x="158" y="761"/>
                    <a:pt x="32" y="1109"/>
                  </a:cubicBezTo>
                  <a:cubicBezTo>
                    <a:pt x="0" y="1236"/>
                    <a:pt x="222" y="1331"/>
                    <a:pt x="570" y="1331"/>
                  </a:cubicBezTo>
                  <a:lnTo>
                    <a:pt x="3104" y="1331"/>
                  </a:lnTo>
                  <a:cubicBezTo>
                    <a:pt x="3452" y="1331"/>
                    <a:pt x="3769" y="1236"/>
                    <a:pt x="3800" y="1109"/>
                  </a:cubicBezTo>
                  <a:cubicBezTo>
                    <a:pt x="3927" y="761"/>
                    <a:pt x="3959" y="571"/>
                    <a:pt x="4085" y="222"/>
                  </a:cubicBezTo>
                  <a:cubicBezTo>
                    <a:pt x="4117" y="95"/>
                    <a:pt x="3895" y="0"/>
                    <a:pt x="3547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4406450" y="3564238"/>
              <a:ext cx="94146" cy="30416"/>
            </a:xfrm>
            <a:custGeom>
              <a:avLst/>
              <a:gdLst/>
              <a:ahLst/>
              <a:cxnLst/>
              <a:rect l="l" t="t" r="r" b="b"/>
              <a:pathLst>
                <a:path w="4023" h="1331" extrusionOk="0">
                  <a:moveTo>
                    <a:pt x="982" y="0"/>
                  </a:moveTo>
                  <a:cubicBezTo>
                    <a:pt x="633" y="0"/>
                    <a:pt x="348" y="95"/>
                    <a:pt x="285" y="222"/>
                  </a:cubicBezTo>
                  <a:cubicBezTo>
                    <a:pt x="190" y="571"/>
                    <a:pt x="127" y="761"/>
                    <a:pt x="32" y="1109"/>
                  </a:cubicBezTo>
                  <a:cubicBezTo>
                    <a:pt x="0" y="1236"/>
                    <a:pt x="253" y="1331"/>
                    <a:pt x="602" y="1331"/>
                  </a:cubicBezTo>
                  <a:lnTo>
                    <a:pt x="3104" y="1331"/>
                  </a:lnTo>
                  <a:cubicBezTo>
                    <a:pt x="3452" y="1331"/>
                    <a:pt x="3769" y="1236"/>
                    <a:pt x="3800" y="1109"/>
                  </a:cubicBezTo>
                  <a:cubicBezTo>
                    <a:pt x="3864" y="761"/>
                    <a:pt x="3927" y="571"/>
                    <a:pt x="4022" y="222"/>
                  </a:cubicBezTo>
                  <a:cubicBezTo>
                    <a:pt x="4022" y="95"/>
                    <a:pt x="3800" y="0"/>
                    <a:pt x="345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4509465" y="3564238"/>
              <a:ext cx="92648" cy="30416"/>
            </a:xfrm>
            <a:custGeom>
              <a:avLst/>
              <a:gdLst/>
              <a:ahLst/>
              <a:cxnLst/>
              <a:rect l="l" t="t" r="r" b="b"/>
              <a:pathLst>
                <a:path w="3959" h="1331" extrusionOk="0">
                  <a:moveTo>
                    <a:pt x="887" y="0"/>
                  </a:moveTo>
                  <a:cubicBezTo>
                    <a:pt x="538" y="0"/>
                    <a:pt x="253" y="95"/>
                    <a:pt x="222" y="222"/>
                  </a:cubicBezTo>
                  <a:cubicBezTo>
                    <a:pt x="127" y="571"/>
                    <a:pt x="95" y="761"/>
                    <a:pt x="0" y="1109"/>
                  </a:cubicBezTo>
                  <a:cubicBezTo>
                    <a:pt x="0" y="1236"/>
                    <a:pt x="253" y="1331"/>
                    <a:pt x="602" y="1331"/>
                  </a:cubicBezTo>
                  <a:lnTo>
                    <a:pt x="3104" y="1331"/>
                  </a:lnTo>
                  <a:cubicBezTo>
                    <a:pt x="3452" y="1331"/>
                    <a:pt x="3769" y="1236"/>
                    <a:pt x="3769" y="1109"/>
                  </a:cubicBezTo>
                  <a:cubicBezTo>
                    <a:pt x="3832" y="761"/>
                    <a:pt x="3864" y="571"/>
                    <a:pt x="3927" y="222"/>
                  </a:cubicBezTo>
                  <a:cubicBezTo>
                    <a:pt x="3959" y="95"/>
                    <a:pt x="3705" y="0"/>
                    <a:pt x="3357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4611731" y="3564238"/>
              <a:ext cx="91173" cy="30416"/>
            </a:xfrm>
            <a:custGeom>
              <a:avLst/>
              <a:gdLst/>
              <a:ahLst/>
              <a:cxnLst/>
              <a:rect l="l" t="t" r="r" b="b"/>
              <a:pathLst>
                <a:path w="3896" h="1331" extrusionOk="0">
                  <a:moveTo>
                    <a:pt x="824" y="0"/>
                  </a:moveTo>
                  <a:cubicBezTo>
                    <a:pt x="475" y="0"/>
                    <a:pt x="190" y="95"/>
                    <a:pt x="190" y="222"/>
                  </a:cubicBezTo>
                  <a:cubicBezTo>
                    <a:pt x="127" y="571"/>
                    <a:pt x="95" y="761"/>
                    <a:pt x="32" y="1109"/>
                  </a:cubicBezTo>
                  <a:cubicBezTo>
                    <a:pt x="0" y="1236"/>
                    <a:pt x="285" y="1331"/>
                    <a:pt x="634" y="1331"/>
                  </a:cubicBezTo>
                  <a:lnTo>
                    <a:pt x="3136" y="1331"/>
                  </a:lnTo>
                  <a:cubicBezTo>
                    <a:pt x="3484" y="1331"/>
                    <a:pt x="3801" y="1236"/>
                    <a:pt x="3801" y="1109"/>
                  </a:cubicBezTo>
                  <a:cubicBezTo>
                    <a:pt x="3832" y="761"/>
                    <a:pt x="3832" y="571"/>
                    <a:pt x="3896" y="222"/>
                  </a:cubicBezTo>
                  <a:cubicBezTo>
                    <a:pt x="3896" y="95"/>
                    <a:pt x="3642" y="0"/>
                    <a:pt x="329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4714746" y="3564238"/>
              <a:ext cx="88951" cy="30416"/>
            </a:xfrm>
            <a:custGeom>
              <a:avLst/>
              <a:gdLst/>
              <a:ahLst/>
              <a:cxnLst/>
              <a:rect l="l" t="t" r="r" b="b"/>
              <a:pathLst>
                <a:path w="3801" h="1331" extrusionOk="0">
                  <a:moveTo>
                    <a:pt x="729" y="0"/>
                  </a:moveTo>
                  <a:cubicBezTo>
                    <a:pt x="380" y="0"/>
                    <a:pt x="95" y="95"/>
                    <a:pt x="95" y="222"/>
                  </a:cubicBezTo>
                  <a:cubicBezTo>
                    <a:pt x="64" y="571"/>
                    <a:pt x="64" y="761"/>
                    <a:pt x="32" y="1109"/>
                  </a:cubicBezTo>
                  <a:cubicBezTo>
                    <a:pt x="0" y="1236"/>
                    <a:pt x="285" y="1331"/>
                    <a:pt x="634" y="1331"/>
                  </a:cubicBezTo>
                  <a:lnTo>
                    <a:pt x="3136" y="1331"/>
                  </a:lnTo>
                  <a:cubicBezTo>
                    <a:pt x="3484" y="1331"/>
                    <a:pt x="3769" y="1236"/>
                    <a:pt x="3769" y="1109"/>
                  </a:cubicBezTo>
                  <a:cubicBezTo>
                    <a:pt x="3801" y="761"/>
                    <a:pt x="3801" y="571"/>
                    <a:pt x="3801" y="222"/>
                  </a:cubicBezTo>
                  <a:cubicBezTo>
                    <a:pt x="3801" y="95"/>
                    <a:pt x="3547" y="0"/>
                    <a:pt x="319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4817760" y="3564238"/>
              <a:ext cx="88225" cy="30416"/>
            </a:xfrm>
            <a:custGeom>
              <a:avLst/>
              <a:gdLst/>
              <a:ahLst/>
              <a:cxnLst/>
              <a:rect l="l" t="t" r="r" b="b"/>
              <a:pathLst>
                <a:path w="3770" h="1331" extrusionOk="0">
                  <a:moveTo>
                    <a:pt x="634" y="0"/>
                  </a:moveTo>
                  <a:cubicBezTo>
                    <a:pt x="285" y="0"/>
                    <a:pt x="32" y="95"/>
                    <a:pt x="32" y="222"/>
                  </a:cubicBezTo>
                  <a:cubicBezTo>
                    <a:pt x="0" y="571"/>
                    <a:pt x="0" y="761"/>
                    <a:pt x="0" y="1109"/>
                  </a:cubicBezTo>
                  <a:cubicBezTo>
                    <a:pt x="0" y="1236"/>
                    <a:pt x="285" y="1331"/>
                    <a:pt x="634" y="1331"/>
                  </a:cubicBezTo>
                  <a:lnTo>
                    <a:pt x="3167" y="1331"/>
                  </a:lnTo>
                  <a:cubicBezTo>
                    <a:pt x="3516" y="1331"/>
                    <a:pt x="3769" y="1236"/>
                    <a:pt x="3769" y="1109"/>
                  </a:cubicBezTo>
                  <a:cubicBezTo>
                    <a:pt x="3737" y="761"/>
                    <a:pt x="3737" y="571"/>
                    <a:pt x="3737" y="222"/>
                  </a:cubicBezTo>
                  <a:cubicBezTo>
                    <a:pt x="3706" y="95"/>
                    <a:pt x="3452" y="0"/>
                    <a:pt x="310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4919301" y="3564238"/>
              <a:ext cx="89699" cy="30416"/>
            </a:xfrm>
            <a:custGeom>
              <a:avLst/>
              <a:gdLst/>
              <a:ahLst/>
              <a:cxnLst/>
              <a:rect l="l" t="t" r="r" b="b"/>
              <a:pathLst>
                <a:path w="3833" h="1331" extrusionOk="0">
                  <a:moveTo>
                    <a:pt x="602" y="0"/>
                  </a:moveTo>
                  <a:cubicBezTo>
                    <a:pt x="253" y="0"/>
                    <a:pt x="0" y="95"/>
                    <a:pt x="0" y="222"/>
                  </a:cubicBezTo>
                  <a:cubicBezTo>
                    <a:pt x="32" y="571"/>
                    <a:pt x="32" y="761"/>
                    <a:pt x="63" y="1109"/>
                  </a:cubicBezTo>
                  <a:cubicBezTo>
                    <a:pt x="63" y="1236"/>
                    <a:pt x="348" y="1331"/>
                    <a:pt x="697" y="1331"/>
                  </a:cubicBezTo>
                  <a:lnTo>
                    <a:pt x="3230" y="1331"/>
                  </a:lnTo>
                  <a:cubicBezTo>
                    <a:pt x="3579" y="1331"/>
                    <a:pt x="3832" y="1236"/>
                    <a:pt x="3832" y="1109"/>
                  </a:cubicBezTo>
                  <a:cubicBezTo>
                    <a:pt x="3769" y="761"/>
                    <a:pt x="3769" y="571"/>
                    <a:pt x="3705" y="222"/>
                  </a:cubicBezTo>
                  <a:cubicBezTo>
                    <a:pt x="3705" y="95"/>
                    <a:pt x="3420" y="0"/>
                    <a:pt x="307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5020092" y="3564238"/>
              <a:ext cx="91922" cy="30416"/>
            </a:xfrm>
            <a:custGeom>
              <a:avLst/>
              <a:gdLst/>
              <a:ahLst/>
              <a:cxnLst/>
              <a:rect l="l" t="t" r="r" b="b"/>
              <a:pathLst>
                <a:path w="3928" h="1331" extrusionOk="0">
                  <a:moveTo>
                    <a:pt x="602" y="0"/>
                  </a:moveTo>
                  <a:cubicBezTo>
                    <a:pt x="253" y="0"/>
                    <a:pt x="0" y="95"/>
                    <a:pt x="32" y="222"/>
                  </a:cubicBezTo>
                  <a:cubicBezTo>
                    <a:pt x="63" y="571"/>
                    <a:pt x="95" y="761"/>
                    <a:pt x="127" y="1109"/>
                  </a:cubicBezTo>
                  <a:cubicBezTo>
                    <a:pt x="158" y="1236"/>
                    <a:pt x="443" y="1331"/>
                    <a:pt x="792" y="1331"/>
                  </a:cubicBezTo>
                  <a:lnTo>
                    <a:pt x="3325" y="1331"/>
                  </a:lnTo>
                  <a:cubicBezTo>
                    <a:pt x="3674" y="1331"/>
                    <a:pt x="3927" y="1236"/>
                    <a:pt x="3895" y="1109"/>
                  </a:cubicBezTo>
                  <a:cubicBezTo>
                    <a:pt x="3832" y="761"/>
                    <a:pt x="3800" y="571"/>
                    <a:pt x="3737" y="222"/>
                  </a:cubicBezTo>
                  <a:cubicBezTo>
                    <a:pt x="3705" y="95"/>
                    <a:pt x="3420" y="0"/>
                    <a:pt x="307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5120883" y="3564238"/>
              <a:ext cx="94146" cy="30416"/>
            </a:xfrm>
            <a:custGeom>
              <a:avLst/>
              <a:gdLst/>
              <a:ahLst/>
              <a:cxnLst/>
              <a:rect l="l" t="t" r="r" b="b"/>
              <a:pathLst>
                <a:path w="4023" h="1331" extrusionOk="0">
                  <a:moveTo>
                    <a:pt x="602" y="0"/>
                  </a:moveTo>
                  <a:cubicBezTo>
                    <a:pt x="253" y="0"/>
                    <a:pt x="0" y="95"/>
                    <a:pt x="32" y="222"/>
                  </a:cubicBezTo>
                  <a:cubicBezTo>
                    <a:pt x="95" y="571"/>
                    <a:pt x="158" y="761"/>
                    <a:pt x="222" y="1109"/>
                  </a:cubicBezTo>
                  <a:cubicBezTo>
                    <a:pt x="253" y="1236"/>
                    <a:pt x="538" y="1331"/>
                    <a:pt x="887" y="1331"/>
                  </a:cubicBezTo>
                  <a:lnTo>
                    <a:pt x="3420" y="1331"/>
                  </a:lnTo>
                  <a:cubicBezTo>
                    <a:pt x="3769" y="1331"/>
                    <a:pt x="4022" y="1236"/>
                    <a:pt x="3990" y="1109"/>
                  </a:cubicBezTo>
                  <a:cubicBezTo>
                    <a:pt x="3895" y="761"/>
                    <a:pt x="3832" y="571"/>
                    <a:pt x="3737" y="222"/>
                  </a:cubicBezTo>
                  <a:cubicBezTo>
                    <a:pt x="3705" y="95"/>
                    <a:pt x="3420" y="0"/>
                    <a:pt x="307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5222401" y="3564238"/>
              <a:ext cx="95643" cy="30416"/>
            </a:xfrm>
            <a:custGeom>
              <a:avLst/>
              <a:gdLst/>
              <a:ahLst/>
              <a:cxnLst/>
              <a:rect l="l" t="t" r="r" b="b"/>
              <a:pathLst>
                <a:path w="4087" h="1331" extrusionOk="0">
                  <a:moveTo>
                    <a:pt x="571" y="0"/>
                  </a:moveTo>
                  <a:cubicBezTo>
                    <a:pt x="222" y="0"/>
                    <a:pt x="1" y="95"/>
                    <a:pt x="32" y="222"/>
                  </a:cubicBezTo>
                  <a:cubicBezTo>
                    <a:pt x="127" y="571"/>
                    <a:pt x="159" y="761"/>
                    <a:pt x="286" y="1109"/>
                  </a:cubicBezTo>
                  <a:cubicBezTo>
                    <a:pt x="317" y="1236"/>
                    <a:pt x="634" y="1331"/>
                    <a:pt x="982" y="1331"/>
                  </a:cubicBezTo>
                  <a:lnTo>
                    <a:pt x="3484" y="1331"/>
                  </a:lnTo>
                  <a:cubicBezTo>
                    <a:pt x="3833" y="1331"/>
                    <a:pt x="4086" y="1236"/>
                    <a:pt x="4054" y="1109"/>
                  </a:cubicBezTo>
                  <a:cubicBezTo>
                    <a:pt x="3928" y="761"/>
                    <a:pt x="3864" y="571"/>
                    <a:pt x="3738" y="222"/>
                  </a:cubicBezTo>
                  <a:cubicBezTo>
                    <a:pt x="3674" y="95"/>
                    <a:pt x="3389" y="0"/>
                    <a:pt x="304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5323192" y="3564238"/>
              <a:ext cx="97867" cy="30416"/>
            </a:xfrm>
            <a:custGeom>
              <a:avLst/>
              <a:gdLst/>
              <a:ahLst/>
              <a:cxnLst/>
              <a:rect l="l" t="t" r="r" b="b"/>
              <a:pathLst>
                <a:path w="4182" h="1331" extrusionOk="0">
                  <a:moveTo>
                    <a:pt x="571" y="0"/>
                  </a:moveTo>
                  <a:cubicBezTo>
                    <a:pt x="222" y="0"/>
                    <a:pt x="1" y="95"/>
                    <a:pt x="32" y="222"/>
                  </a:cubicBezTo>
                  <a:cubicBezTo>
                    <a:pt x="159" y="571"/>
                    <a:pt x="222" y="761"/>
                    <a:pt x="349" y="1109"/>
                  </a:cubicBezTo>
                  <a:cubicBezTo>
                    <a:pt x="412" y="1236"/>
                    <a:pt x="729" y="1331"/>
                    <a:pt x="1077" y="1331"/>
                  </a:cubicBezTo>
                  <a:lnTo>
                    <a:pt x="3579" y="1331"/>
                  </a:lnTo>
                  <a:cubicBezTo>
                    <a:pt x="3928" y="1331"/>
                    <a:pt x="4181" y="1236"/>
                    <a:pt x="4118" y="1109"/>
                  </a:cubicBezTo>
                  <a:cubicBezTo>
                    <a:pt x="3959" y="761"/>
                    <a:pt x="3896" y="571"/>
                    <a:pt x="3738" y="222"/>
                  </a:cubicBezTo>
                  <a:cubicBezTo>
                    <a:pt x="3706" y="95"/>
                    <a:pt x="3389" y="0"/>
                    <a:pt x="304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5423984" y="3564238"/>
              <a:ext cx="173454" cy="30416"/>
            </a:xfrm>
            <a:custGeom>
              <a:avLst/>
              <a:gdLst/>
              <a:ahLst/>
              <a:cxnLst/>
              <a:rect l="l" t="t" r="r" b="b"/>
              <a:pathLst>
                <a:path w="7412" h="1331" extrusionOk="0">
                  <a:moveTo>
                    <a:pt x="571" y="0"/>
                  </a:moveTo>
                  <a:cubicBezTo>
                    <a:pt x="222" y="0"/>
                    <a:pt x="1" y="95"/>
                    <a:pt x="64" y="222"/>
                  </a:cubicBezTo>
                  <a:cubicBezTo>
                    <a:pt x="222" y="571"/>
                    <a:pt x="286" y="761"/>
                    <a:pt x="444" y="1109"/>
                  </a:cubicBezTo>
                  <a:cubicBezTo>
                    <a:pt x="507" y="1236"/>
                    <a:pt x="824" y="1331"/>
                    <a:pt x="1172" y="1331"/>
                  </a:cubicBezTo>
                  <a:lnTo>
                    <a:pt x="6841" y="1331"/>
                  </a:lnTo>
                  <a:cubicBezTo>
                    <a:pt x="7190" y="1331"/>
                    <a:pt x="7411" y="1236"/>
                    <a:pt x="7348" y="1109"/>
                  </a:cubicBezTo>
                  <a:cubicBezTo>
                    <a:pt x="7126" y="761"/>
                    <a:pt x="7031" y="571"/>
                    <a:pt x="6841" y="222"/>
                  </a:cubicBezTo>
                  <a:cubicBezTo>
                    <a:pt x="6778" y="95"/>
                    <a:pt x="6461" y="0"/>
                    <a:pt x="6113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4047748" y="3599705"/>
              <a:ext cx="163064" cy="30416"/>
            </a:xfrm>
            <a:custGeom>
              <a:avLst/>
              <a:gdLst/>
              <a:ahLst/>
              <a:cxnLst/>
              <a:rect l="l" t="t" r="r" b="b"/>
              <a:pathLst>
                <a:path w="6968" h="1331" extrusionOk="0">
                  <a:moveTo>
                    <a:pt x="1330" y="0"/>
                  </a:moveTo>
                  <a:cubicBezTo>
                    <a:pt x="982" y="0"/>
                    <a:pt x="634" y="95"/>
                    <a:pt x="570" y="222"/>
                  </a:cubicBezTo>
                  <a:cubicBezTo>
                    <a:pt x="380" y="570"/>
                    <a:pt x="254" y="729"/>
                    <a:pt x="64" y="1109"/>
                  </a:cubicBezTo>
                  <a:cubicBezTo>
                    <a:pt x="0" y="1204"/>
                    <a:pt x="254" y="1330"/>
                    <a:pt x="602" y="1330"/>
                  </a:cubicBezTo>
                  <a:lnTo>
                    <a:pt x="5764" y="1330"/>
                  </a:lnTo>
                  <a:cubicBezTo>
                    <a:pt x="6112" y="1330"/>
                    <a:pt x="6461" y="1204"/>
                    <a:pt x="6524" y="1109"/>
                  </a:cubicBezTo>
                  <a:cubicBezTo>
                    <a:pt x="6682" y="729"/>
                    <a:pt x="6746" y="570"/>
                    <a:pt x="6904" y="222"/>
                  </a:cubicBezTo>
                  <a:cubicBezTo>
                    <a:pt x="6967" y="95"/>
                    <a:pt x="6714" y="0"/>
                    <a:pt x="636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4213760" y="3599705"/>
              <a:ext cx="100815" cy="30416"/>
            </a:xfrm>
            <a:custGeom>
              <a:avLst/>
              <a:gdLst/>
              <a:ahLst/>
              <a:cxnLst/>
              <a:rect l="l" t="t" r="r" b="b"/>
              <a:pathLst>
                <a:path w="4308" h="1331" extrusionOk="0">
                  <a:moveTo>
                    <a:pt x="1172" y="0"/>
                  </a:moveTo>
                  <a:cubicBezTo>
                    <a:pt x="824" y="0"/>
                    <a:pt x="507" y="95"/>
                    <a:pt x="444" y="222"/>
                  </a:cubicBezTo>
                  <a:cubicBezTo>
                    <a:pt x="285" y="570"/>
                    <a:pt x="222" y="729"/>
                    <a:pt x="63" y="1109"/>
                  </a:cubicBezTo>
                  <a:cubicBezTo>
                    <a:pt x="0" y="1204"/>
                    <a:pt x="253" y="1330"/>
                    <a:pt x="602" y="1330"/>
                  </a:cubicBezTo>
                  <a:lnTo>
                    <a:pt x="3199" y="1330"/>
                  </a:lnTo>
                  <a:cubicBezTo>
                    <a:pt x="3547" y="1330"/>
                    <a:pt x="3864" y="1204"/>
                    <a:pt x="3927" y="1109"/>
                  </a:cubicBezTo>
                  <a:cubicBezTo>
                    <a:pt x="4054" y="729"/>
                    <a:pt x="4117" y="570"/>
                    <a:pt x="4244" y="222"/>
                  </a:cubicBezTo>
                  <a:cubicBezTo>
                    <a:pt x="4307" y="95"/>
                    <a:pt x="4054" y="0"/>
                    <a:pt x="3705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4319723" y="3599705"/>
              <a:ext cx="97867" cy="30416"/>
            </a:xfrm>
            <a:custGeom>
              <a:avLst/>
              <a:gdLst/>
              <a:ahLst/>
              <a:cxnLst/>
              <a:rect l="l" t="t" r="r" b="b"/>
              <a:pathLst>
                <a:path w="4182" h="1331" extrusionOk="0">
                  <a:moveTo>
                    <a:pt x="1078" y="0"/>
                  </a:moveTo>
                  <a:cubicBezTo>
                    <a:pt x="729" y="0"/>
                    <a:pt x="413" y="95"/>
                    <a:pt x="349" y="222"/>
                  </a:cubicBezTo>
                  <a:cubicBezTo>
                    <a:pt x="222" y="570"/>
                    <a:pt x="159" y="729"/>
                    <a:pt x="32" y="1109"/>
                  </a:cubicBezTo>
                  <a:cubicBezTo>
                    <a:pt x="1" y="1204"/>
                    <a:pt x="254" y="1330"/>
                    <a:pt x="603" y="1330"/>
                  </a:cubicBezTo>
                  <a:lnTo>
                    <a:pt x="3168" y="1330"/>
                  </a:lnTo>
                  <a:cubicBezTo>
                    <a:pt x="3548" y="1330"/>
                    <a:pt x="3864" y="1204"/>
                    <a:pt x="3896" y="1109"/>
                  </a:cubicBezTo>
                  <a:cubicBezTo>
                    <a:pt x="3991" y="729"/>
                    <a:pt x="4054" y="570"/>
                    <a:pt x="4149" y="222"/>
                  </a:cubicBezTo>
                  <a:cubicBezTo>
                    <a:pt x="4181" y="95"/>
                    <a:pt x="3928" y="0"/>
                    <a:pt x="357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4424962" y="3599705"/>
              <a:ext cx="96369" cy="30416"/>
            </a:xfrm>
            <a:custGeom>
              <a:avLst/>
              <a:gdLst/>
              <a:ahLst/>
              <a:cxnLst/>
              <a:rect l="l" t="t" r="r" b="b"/>
              <a:pathLst>
                <a:path w="4118" h="1331" extrusionOk="0">
                  <a:moveTo>
                    <a:pt x="983" y="0"/>
                  </a:moveTo>
                  <a:cubicBezTo>
                    <a:pt x="634" y="0"/>
                    <a:pt x="318" y="95"/>
                    <a:pt x="286" y="222"/>
                  </a:cubicBezTo>
                  <a:cubicBezTo>
                    <a:pt x="191" y="570"/>
                    <a:pt x="128" y="729"/>
                    <a:pt x="32" y="1109"/>
                  </a:cubicBezTo>
                  <a:cubicBezTo>
                    <a:pt x="1" y="1204"/>
                    <a:pt x="254" y="1330"/>
                    <a:pt x="634" y="1330"/>
                  </a:cubicBezTo>
                  <a:lnTo>
                    <a:pt x="3199" y="1330"/>
                  </a:lnTo>
                  <a:cubicBezTo>
                    <a:pt x="3548" y="1330"/>
                    <a:pt x="3864" y="1204"/>
                    <a:pt x="3896" y="1109"/>
                  </a:cubicBezTo>
                  <a:cubicBezTo>
                    <a:pt x="3991" y="729"/>
                    <a:pt x="4023" y="570"/>
                    <a:pt x="4086" y="222"/>
                  </a:cubicBezTo>
                  <a:cubicBezTo>
                    <a:pt x="4118" y="95"/>
                    <a:pt x="3864" y="0"/>
                    <a:pt x="351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4530948" y="3599705"/>
              <a:ext cx="94146" cy="30416"/>
            </a:xfrm>
            <a:custGeom>
              <a:avLst/>
              <a:gdLst/>
              <a:ahLst/>
              <a:cxnLst/>
              <a:rect l="l" t="t" r="r" b="b"/>
              <a:pathLst>
                <a:path w="4023" h="1331" extrusionOk="0">
                  <a:moveTo>
                    <a:pt x="887" y="0"/>
                  </a:moveTo>
                  <a:cubicBezTo>
                    <a:pt x="539" y="0"/>
                    <a:pt x="254" y="95"/>
                    <a:pt x="222" y="222"/>
                  </a:cubicBezTo>
                  <a:cubicBezTo>
                    <a:pt x="127" y="570"/>
                    <a:pt x="96" y="729"/>
                    <a:pt x="32" y="1109"/>
                  </a:cubicBezTo>
                  <a:cubicBezTo>
                    <a:pt x="1" y="1204"/>
                    <a:pt x="254" y="1330"/>
                    <a:pt x="634" y="1330"/>
                  </a:cubicBezTo>
                  <a:lnTo>
                    <a:pt x="3199" y="1330"/>
                  </a:lnTo>
                  <a:cubicBezTo>
                    <a:pt x="3547" y="1330"/>
                    <a:pt x="3864" y="1204"/>
                    <a:pt x="3896" y="1109"/>
                  </a:cubicBezTo>
                  <a:cubicBezTo>
                    <a:pt x="3927" y="729"/>
                    <a:pt x="3959" y="570"/>
                    <a:pt x="4022" y="222"/>
                  </a:cubicBezTo>
                  <a:cubicBezTo>
                    <a:pt x="4022" y="95"/>
                    <a:pt x="3769" y="0"/>
                    <a:pt x="342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4636186" y="3599705"/>
              <a:ext cx="92671" cy="30416"/>
            </a:xfrm>
            <a:custGeom>
              <a:avLst/>
              <a:gdLst/>
              <a:ahLst/>
              <a:cxnLst/>
              <a:rect l="l" t="t" r="r" b="b"/>
              <a:pathLst>
                <a:path w="3960" h="1331" extrusionOk="0">
                  <a:moveTo>
                    <a:pt x="824" y="0"/>
                  </a:moveTo>
                  <a:cubicBezTo>
                    <a:pt x="476" y="0"/>
                    <a:pt x="159" y="95"/>
                    <a:pt x="159" y="222"/>
                  </a:cubicBezTo>
                  <a:cubicBezTo>
                    <a:pt x="96" y="570"/>
                    <a:pt x="64" y="729"/>
                    <a:pt x="32" y="1109"/>
                  </a:cubicBezTo>
                  <a:cubicBezTo>
                    <a:pt x="1" y="1204"/>
                    <a:pt x="286" y="1330"/>
                    <a:pt x="634" y="1330"/>
                  </a:cubicBezTo>
                  <a:lnTo>
                    <a:pt x="3231" y="1330"/>
                  </a:lnTo>
                  <a:cubicBezTo>
                    <a:pt x="3579" y="1330"/>
                    <a:pt x="3864" y="1204"/>
                    <a:pt x="3896" y="1109"/>
                  </a:cubicBezTo>
                  <a:cubicBezTo>
                    <a:pt x="3927" y="729"/>
                    <a:pt x="3927" y="570"/>
                    <a:pt x="3959" y="222"/>
                  </a:cubicBezTo>
                  <a:cubicBezTo>
                    <a:pt x="3959" y="95"/>
                    <a:pt x="3674" y="0"/>
                    <a:pt x="332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4742172" y="3599705"/>
              <a:ext cx="90425" cy="30416"/>
            </a:xfrm>
            <a:custGeom>
              <a:avLst/>
              <a:gdLst/>
              <a:ahLst/>
              <a:cxnLst/>
              <a:rect l="l" t="t" r="r" b="b"/>
              <a:pathLst>
                <a:path w="3864" h="1331" extrusionOk="0">
                  <a:moveTo>
                    <a:pt x="697" y="0"/>
                  </a:moveTo>
                  <a:cubicBezTo>
                    <a:pt x="349" y="0"/>
                    <a:pt x="64" y="95"/>
                    <a:pt x="64" y="222"/>
                  </a:cubicBezTo>
                  <a:cubicBezTo>
                    <a:pt x="32" y="570"/>
                    <a:pt x="32" y="729"/>
                    <a:pt x="0" y="1109"/>
                  </a:cubicBezTo>
                  <a:cubicBezTo>
                    <a:pt x="0" y="1204"/>
                    <a:pt x="285" y="1330"/>
                    <a:pt x="634" y="1330"/>
                  </a:cubicBezTo>
                  <a:lnTo>
                    <a:pt x="3199" y="1330"/>
                  </a:lnTo>
                  <a:cubicBezTo>
                    <a:pt x="3579" y="1330"/>
                    <a:pt x="3864" y="1204"/>
                    <a:pt x="3864" y="1109"/>
                  </a:cubicBezTo>
                  <a:lnTo>
                    <a:pt x="3864" y="222"/>
                  </a:lnTo>
                  <a:cubicBezTo>
                    <a:pt x="3864" y="95"/>
                    <a:pt x="3579" y="0"/>
                    <a:pt x="3230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4847411" y="3599705"/>
              <a:ext cx="91173" cy="30416"/>
            </a:xfrm>
            <a:custGeom>
              <a:avLst/>
              <a:gdLst/>
              <a:ahLst/>
              <a:cxnLst/>
              <a:rect l="l" t="t" r="r" b="b"/>
              <a:pathLst>
                <a:path w="3896" h="1331" extrusionOk="0">
                  <a:moveTo>
                    <a:pt x="634" y="0"/>
                  </a:moveTo>
                  <a:cubicBezTo>
                    <a:pt x="285" y="0"/>
                    <a:pt x="0" y="95"/>
                    <a:pt x="0" y="222"/>
                  </a:cubicBezTo>
                  <a:cubicBezTo>
                    <a:pt x="0" y="570"/>
                    <a:pt x="0" y="729"/>
                    <a:pt x="0" y="1109"/>
                  </a:cubicBezTo>
                  <a:cubicBezTo>
                    <a:pt x="0" y="1204"/>
                    <a:pt x="317" y="1330"/>
                    <a:pt x="665" y="1330"/>
                  </a:cubicBezTo>
                  <a:lnTo>
                    <a:pt x="3230" y="1330"/>
                  </a:lnTo>
                  <a:cubicBezTo>
                    <a:pt x="3610" y="1330"/>
                    <a:pt x="3895" y="1204"/>
                    <a:pt x="3864" y="1109"/>
                  </a:cubicBezTo>
                  <a:cubicBezTo>
                    <a:pt x="3832" y="729"/>
                    <a:pt x="3832" y="570"/>
                    <a:pt x="3800" y="222"/>
                  </a:cubicBezTo>
                  <a:cubicBezTo>
                    <a:pt x="3800" y="95"/>
                    <a:pt x="3515" y="0"/>
                    <a:pt x="3167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4951151" y="3599705"/>
              <a:ext cx="92671" cy="30416"/>
            </a:xfrm>
            <a:custGeom>
              <a:avLst/>
              <a:gdLst/>
              <a:ahLst/>
              <a:cxnLst/>
              <a:rect l="l" t="t" r="r" b="b"/>
              <a:pathLst>
                <a:path w="3960" h="1331" extrusionOk="0">
                  <a:moveTo>
                    <a:pt x="634" y="0"/>
                  </a:moveTo>
                  <a:cubicBezTo>
                    <a:pt x="286" y="0"/>
                    <a:pt x="1" y="95"/>
                    <a:pt x="1" y="222"/>
                  </a:cubicBezTo>
                  <a:cubicBezTo>
                    <a:pt x="33" y="570"/>
                    <a:pt x="64" y="729"/>
                    <a:pt x="96" y="1109"/>
                  </a:cubicBezTo>
                  <a:cubicBezTo>
                    <a:pt x="96" y="1204"/>
                    <a:pt x="381" y="1330"/>
                    <a:pt x="761" y="1330"/>
                  </a:cubicBezTo>
                  <a:lnTo>
                    <a:pt x="3326" y="1330"/>
                  </a:lnTo>
                  <a:cubicBezTo>
                    <a:pt x="3674" y="1330"/>
                    <a:pt x="3959" y="1204"/>
                    <a:pt x="3959" y="1109"/>
                  </a:cubicBezTo>
                  <a:cubicBezTo>
                    <a:pt x="3896" y="729"/>
                    <a:pt x="3864" y="570"/>
                    <a:pt x="3801" y="222"/>
                  </a:cubicBezTo>
                  <a:cubicBezTo>
                    <a:pt x="3801" y="95"/>
                    <a:pt x="3484" y="0"/>
                    <a:pt x="313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5054914" y="3599705"/>
              <a:ext cx="94894" cy="30416"/>
            </a:xfrm>
            <a:custGeom>
              <a:avLst/>
              <a:gdLst/>
              <a:ahLst/>
              <a:cxnLst/>
              <a:rect l="l" t="t" r="r" b="b"/>
              <a:pathLst>
                <a:path w="4055" h="1331" extrusionOk="0">
                  <a:moveTo>
                    <a:pt x="602" y="0"/>
                  </a:moveTo>
                  <a:cubicBezTo>
                    <a:pt x="254" y="0"/>
                    <a:pt x="1" y="95"/>
                    <a:pt x="1" y="222"/>
                  </a:cubicBezTo>
                  <a:cubicBezTo>
                    <a:pt x="64" y="570"/>
                    <a:pt x="96" y="729"/>
                    <a:pt x="159" y="1109"/>
                  </a:cubicBezTo>
                  <a:cubicBezTo>
                    <a:pt x="191" y="1204"/>
                    <a:pt x="476" y="1330"/>
                    <a:pt x="824" y="1330"/>
                  </a:cubicBezTo>
                  <a:lnTo>
                    <a:pt x="3421" y="1330"/>
                  </a:lnTo>
                  <a:cubicBezTo>
                    <a:pt x="3769" y="1330"/>
                    <a:pt x="4054" y="1204"/>
                    <a:pt x="4023" y="1109"/>
                  </a:cubicBezTo>
                  <a:cubicBezTo>
                    <a:pt x="3927" y="729"/>
                    <a:pt x="3896" y="570"/>
                    <a:pt x="3832" y="222"/>
                  </a:cubicBezTo>
                  <a:cubicBezTo>
                    <a:pt x="3801" y="95"/>
                    <a:pt x="3484" y="0"/>
                    <a:pt x="313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5158678" y="3599705"/>
              <a:ext cx="96369" cy="30416"/>
            </a:xfrm>
            <a:custGeom>
              <a:avLst/>
              <a:gdLst/>
              <a:ahLst/>
              <a:cxnLst/>
              <a:rect l="l" t="t" r="r" b="b"/>
              <a:pathLst>
                <a:path w="4118" h="1331" extrusionOk="0">
                  <a:moveTo>
                    <a:pt x="602" y="0"/>
                  </a:moveTo>
                  <a:cubicBezTo>
                    <a:pt x="254" y="0"/>
                    <a:pt x="0" y="95"/>
                    <a:pt x="32" y="222"/>
                  </a:cubicBezTo>
                  <a:cubicBezTo>
                    <a:pt x="95" y="570"/>
                    <a:pt x="159" y="729"/>
                    <a:pt x="222" y="1109"/>
                  </a:cubicBezTo>
                  <a:cubicBezTo>
                    <a:pt x="254" y="1204"/>
                    <a:pt x="570" y="1330"/>
                    <a:pt x="919" y="1330"/>
                  </a:cubicBezTo>
                  <a:lnTo>
                    <a:pt x="3515" y="1330"/>
                  </a:lnTo>
                  <a:cubicBezTo>
                    <a:pt x="3864" y="1330"/>
                    <a:pt x="4117" y="1204"/>
                    <a:pt x="4086" y="1109"/>
                  </a:cubicBezTo>
                  <a:cubicBezTo>
                    <a:pt x="3991" y="729"/>
                    <a:pt x="3927" y="570"/>
                    <a:pt x="3832" y="222"/>
                  </a:cubicBezTo>
                  <a:cubicBezTo>
                    <a:pt x="3800" y="95"/>
                    <a:pt x="3484" y="0"/>
                    <a:pt x="3135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5261692" y="3599705"/>
              <a:ext cx="99317" cy="30416"/>
            </a:xfrm>
            <a:custGeom>
              <a:avLst/>
              <a:gdLst/>
              <a:ahLst/>
              <a:cxnLst/>
              <a:rect l="l" t="t" r="r" b="b"/>
              <a:pathLst>
                <a:path w="4244" h="1331" extrusionOk="0">
                  <a:moveTo>
                    <a:pt x="634" y="0"/>
                  </a:moveTo>
                  <a:cubicBezTo>
                    <a:pt x="285" y="0"/>
                    <a:pt x="0" y="95"/>
                    <a:pt x="64" y="222"/>
                  </a:cubicBezTo>
                  <a:cubicBezTo>
                    <a:pt x="159" y="570"/>
                    <a:pt x="222" y="729"/>
                    <a:pt x="317" y="1109"/>
                  </a:cubicBezTo>
                  <a:cubicBezTo>
                    <a:pt x="380" y="1204"/>
                    <a:pt x="697" y="1330"/>
                    <a:pt x="1045" y="1330"/>
                  </a:cubicBezTo>
                  <a:lnTo>
                    <a:pt x="3610" y="1330"/>
                  </a:lnTo>
                  <a:cubicBezTo>
                    <a:pt x="3991" y="1330"/>
                    <a:pt x="4244" y="1204"/>
                    <a:pt x="4181" y="1109"/>
                  </a:cubicBezTo>
                  <a:cubicBezTo>
                    <a:pt x="4054" y="729"/>
                    <a:pt x="3991" y="570"/>
                    <a:pt x="3864" y="222"/>
                  </a:cubicBezTo>
                  <a:cubicBezTo>
                    <a:pt x="3800" y="95"/>
                    <a:pt x="3484" y="0"/>
                    <a:pt x="3135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5365432" y="3599705"/>
              <a:ext cx="252014" cy="30416"/>
            </a:xfrm>
            <a:custGeom>
              <a:avLst/>
              <a:gdLst/>
              <a:ahLst/>
              <a:cxnLst/>
              <a:rect l="l" t="t" r="r" b="b"/>
              <a:pathLst>
                <a:path w="10769" h="1331" extrusionOk="0">
                  <a:moveTo>
                    <a:pt x="603" y="0"/>
                  </a:moveTo>
                  <a:cubicBezTo>
                    <a:pt x="254" y="0"/>
                    <a:pt x="1" y="95"/>
                    <a:pt x="64" y="222"/>
                  </a:cubicBezTo>
                  <a:cubicBezTo>
                    <a:pt x="191" y="570"/>
                    <a:pt x="254" y="729"/>
                    <a:pt x="413" y="1109"/>
                  </a:cubicBezTo>
                  <a:cubicBezTo>
                    <a:pt x="444" y="1204"/>
                    <a:pt x="761" y="1330"/>
                    <a:pt x="1141" y="1330"/>
                  </a:cubicBezTo>
                  <a:lnTo>
                    <a:pt x="10167" y="1330"/>
                  </a:lnTo>
                  <a:cubicBezTo>
                    <a:pt x="10515" y="1330"/>
                    <a:pt x="10768" y="1204"/>
                    <a:pt x="10705" y="1109"/>
                  </a:cubicBezTo>
                  <a:cubicBezTo>
                    <a:pt x="10483" y="729"/>
                    <a:pt x="10388" y="570"/>
                    <a:pt x="10198" y="222"/>
                  </a:cubicBezTo>
                  <a:cubicBezTo>
                    <a:pt x="10135" y="95"/>
                    <a:pt x="9787" y="0"/>
                    <a:pt x="9438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4027739" y="3634440"/>
              <a:ext cx="257935" cy="30416"/>
            </a:xfrm>
            <a:custGeom>
              <a:avLst/>
              <a:gdLst/>
              <a:ahLst/>
              <a:cxnLst/>
              <a:rect l="l" t="t" r="r" b="b"/>
              <a:pathLst>
                <a:path w="11022" h="1331" extrusionOk="0">
                  <a:moveTo>
                    <a:pt x="1330" y="0"/>
                  </a:moveTo>
                  <a:cubicBezTo>
                    <a:pt x="982" y="0"/>
                    <a:pt x="634" y="95"/>
                    <a:pt x="570" y="222"/>
                  </a:cubicBezTo>
                  <a:cubicBezTo>
                    <a:pt x="380" y="570"/>
                    <a:pt x="285" y="760"/>
                    <a:pt x="64" y="1109"/>
                  </a:cubicBezTo>
                  <a:cubicBezTo>
                    <a:pt x="0" y="1235"/>
                    <a:pt x="254" y="1330"/>
                    <a:pt x="602" y="1330"/>
                  </a:cubicBezTo>
                  <a:lnTo>
                    <a:pt x="9881" y="1330"/>
                  </a:lnTo>
                  <a:cubicBezTo>
                    <a:pt x="10261" y="1330"/>
                    <a:pt x="10578" y="1235"/>
                    <a:pt x="10641" y="1109"/>
                  </a:cubicBezTo>
                  <a:cubicBezTo>
                    <a:pt x="10768" y="760"/>
                    <a:pt x="10831" y="570"/>
                    <a:pt x="10989" y="222"/>
                  </a:cubicBezTo>
                  <a:cubicBezTo>
                    <a:pt x="11021" y="95"/>
                    <a:pt x="10768" y="0"/>
                    <a:pt x="1041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4290822" y="3634440"/>
              <a:ext cx="100815" cy="30416"/>
            </a:xfrm>
            <a:custGeom>
              <a:avLst/>
              <a:gdLst/>
              <a:ahLst/>
              <a:cxnLst/>
              <a:rect l="l" t="t" r="r" b="b"/>
              <a:pathLst>
                <a:path w="4308" h="1331" extrusionOk="0">
                  <a:moveTo>
                    <a:pt x="1109" y="0"/>
                  </a:moveTo>
                  <a:cubicBezTo>
                    <a:pt x="729" y="0"/>
                    <a:pt x="412" y="95"/>
                    <a:pt x="381" y="222"/>
                  </a:cubicBezTo>
                  <a:cubicBezTo>
                    <a:pt x="254" y="570"/>
                    <a:pt x="159" y="760"/>
                    <a:pt x="32" y="1109"/>
                  </a:cubicBezTo>
                  <a:cubicBezTo>
                    <a:pt x="1" y="1235"/>
                    <a:pt x="254" y="1330"/>
                    <a:pt x="634" y="1330"/>
                  </a:cubicBezTo>
                  <a:lnTo>
                    <a:pt x="3263" y="1330"/>
                  </a:lnTo>
                  <a:cubicBezTo>
                    <a:pt x="3643" y="1330"/>
                    <a:pt x="3959" y="1235"/>
                    <a:pt x="3991" y="1109"/>
                  </a:cubicBezTo>
                  <a:cubicBezTo>
                    <a:pt x="4118" y="760"/>
                    <a:pt x="4181" y="570"/>
                    <a:pt x="4276" y="222"/>
                  </a:cubicBezTo>
                  <a:cubicBezTo>
                    <a:pt x="4308" y="95"/>
                    <a:pt x="4054" y="0"/>
                    <a:pt x="370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4399032" y="3634440"/>
              <a:ext cx="99341" cy="30416"/>
            </a:xfrm>
            <a:custGeom>
              <a:avLst/>
              <a:gdLst/>
              <a:ahLst/>
              <a:cxnLst/>
              <a:rect l="l" t="t" r="r" b="b"/>
              <a:pathLst>
                <a:path w="4245" h="1331" extrusionOk="0">
                  <a:moveTo>
                    <a:pt x="1014" y="0"/>
                  </a:moveTo>
                  <a:cubicBezTo>
                    <a:pt x="665" y="0"/>
                    <a:pt x="349" y="95"/>
                    <a:pt x="317" y="222"/>
                  </a:cubicBezTo>
                  <a:cubicBezTo>
                    <a:pt x="190" y="570"/>
                    <a:pt x="159" y="760"/>
                    <a:pt x="32" y="1109"/>
                  </a:cubicBezTo>
                  <a:cubicBezTo>
                    <a:pt x="0" y="1235"/>
                    <a:pt x="285" y="1330"/>
                    <a:pt x="634" y="1330"/>
                  </a:cubicBezTo>
                  <a:lnTo>
                    <a:pt x="3294" y="1330"/>
                  </a:lnTo>
                  <a:cubicBezTo>
                    <a:pt x="3674" y="1330"/>
                    <a:pt x="3991" y="1235"/>
                    <a:pt x="4022" y="1109"/>
                  </a:cubicBezTo>
                  <a:cubicBezTo>
                    <a:pt x="4086" y="760"/>
                    <a:pt x="4117" y="570"/>
                    <a:pt x="4212" y="222"/>
                  </a:cubicBezTo>
                  <a:cubicBezTo>
                    <a:pt x="4244" y="95"/>
                    <a:pt x="3959" y="0"/>
                    <a:pt x="361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4507242" y="3634440"/>
              <a:ext cx="97094" cy="30416"/>
            </a:xfrm>
            <a:custGeom>
              <a:avLst/>
              <a:gdLst/>
              <a:ahLst/>
              <a:cxnLst/>
              <a:rect l="l" t="t" r="r" b="b"/>
              <a:pathLst>
                <a:path w="4149" h="1331" extrusionOk="0">
                  <a:moveTo>
                    <a:pt x="918" y="0"/>
                  </a:moveTo>
                  <a:cubicBezTo>
                    <a:pt x="570" y="0"/>
                    <a:pt x="253" y="95"/>
                    <a:pt x="222" y="222"/>
                  </a:cubicBezTo>
                  <a:cubicBezTo>
                    <a:pt x="158" y="570"/>
                    <a:pt x="127" y="760"/>
                    <a:pt x="32" y="1109"/>
                  </a:cubicBezTo>
                  <a:cubicBezTo>
                    <a:pt x="0" y="1235"/>
                    <a:pt x="285" y="1330"/>
                    <a:pt x="665" y="1330"/>
                  </a:cubicBezTo>
                  <a:lnTo>
                    <a:pt x="3294" y="1330"/>
                  </a:lnTo>
                  <a:cubicBezTo>
                    <a:pt x="3674" y="1330"/>
                    <a:pt x="3990" y="1235"/>
                    <a:pt x="3990" y="1109"/>
                  </a:cubicBezTo>
                  <a:cubicBezTo>
                    <a:pt x="4054" y="760"/>
                    <a:pt x="4085" y="570"/>
                    <a:pt x="4149" y="222"/>
                  </a:cubicBezTo>
                  <a:cubicBezTo>
                    <a:pt x="4149" y="95"/>
                    <a:pt x="3895" y="0"/>
                    <a:pt x="3515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4616177" y="3634440"/>
              <a:ext cx="94894" cy="30416"/>
            </a:xfrm>
            <a:custGeom>
              <a:avLst/>
              <a:gdLst/>
              <a:ahLst/>
              <a:cxnLst/>
              <a:rect l="l" t="t" r="r" b="b"/>
              <a:pathLst>
                <a:path w="4055" h="1331" extrusionOk="0">
                  <a:moveTo>
                    <a:pt x="824" y="0"/>
                  </a:moveTo>
                  <a:cubicBezTo>
                    <a:pt x="475" y="0"/>
                    <a:pt x="159" y="95"/>
                    <a:pt x="127" y="222"/>
                  </a:cubicBezTo>
                  <a:cubicBezTo>
                    <a:pt x="95" y="570"/>
                    <a:pt x="64" y="760"/>
                    <a:pt x="0" y="1109"/>
                  </a:cubicBezTo>
                  <a:cubicBezTo>
                    <a:pt x="0" y="1235"/>
                    <a:pt x="285" y="1330"/>
                    <a:pt x="634" y="1330"/>
                  </a:cubicBezTo>
                  <a:lnTo>
                    <a:pt x="3294" y="1330"/>
                  </a:lnTo>
                  <a:cubicBezTo>
                    <a:pt x="3642" y="1330"/>
                    <a:pt x="3959" y="1235"/>
                    <a:pt x="3959" y="1109"/>
                  </a:cubicBezTo>
                  <a:cubicBezTo>
                    <a:pt x="3991" y="760"/>
                    <a:pt x="4022" y="570"/>
                    <a:pt x="4054" y="222"/>
                  </a:cubicBezTo>
                  <a:cubicBezTo>
                    <a:pt x="4054" y="95"/>
                    <a:pt x="3769" y="0"/>
                    <a:pt x="342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4724388" y="3634440"/>
              <a:ext cx="93396" cy="30416"/>
            </a:xfrm>
            <a:custGeom>
              <a:avLst/>
              <a:gdLst/>
              <a:ahLst/>
              <a:cxnLst/>
              <a:rect l="l" t="t" r="r" b="b"/>
              <a:pathLst>
                <a:path w="3991" h="1331" extrusionOk="0">
                  <a:moveTo>
                    <a:pt x="729" y="0"/>
                  </a:moveTo>
                  <a:cubicBezTo>
                    <a:pt x="380" y="0"/>
                    <a:pt x="95" y="95"/>
                    <a:pt x="63" y="222"/>
                  </a:cubicBezTo>
                  <a:cubicBezTo>
                    <a:pt x="32" y="570"/>
                    <a:pt x="32" y="760"/>
                    <a:pt x="0" y="1109"/>
                  </a:cubicBezTo>
                  <a:cubicBezTo>
                    <a:pt x="0" y="1235"/>
                    <a:pt x="285" y="1330"/>
                    <a:pt x="665" y="1330"/>
                  </a:cubicBezTo>
                  <a:lnTo>
                    <a:pt x="3294" y="1330"/>
                  </a:lnTo>
                  <a:cubicBezTo>
                    <a:pt x="3674" y="1330"/>
                    <a:pt x="3959" y="1235"/>
                    <a:pt x="3959" y="1109"/>
                  </a:cubicBezTo>
                  <a:cubicBezTo>
                    <a:pt x="3959" y="760"/>
                    <a:pt x="3959" y="570"/>
                    <a:pt x="3990" y="222"/>
                  </a:cubicBezTo>
                  <a:cubicBezTo>
                    <a:pt x="3990" y="95"/>
                    <a:pt x="3674" y="0"/>
                    <a:pt x="3325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4832573" y="3634440"/>
              <a:ext cx="92671" cy="30416"/>
            </a:xfrm>
            <a:custGeom>
              <a:avLst/>
              <a:gdLst/>
              <a:ahLst/>
              <a:cxnLst/>
              <a:rect l="l" t="t" r="r" b="b"/>
              <a:pathLst>
                <a:path w="3960" h="1331" extrusionOk="0">
                  <a:moveTo>
                    <a:pt x="666" y="0"/>
                  </a:moveTo>
                  <a:cubicBezTo>
                    <a:pt x="286" y="0"/>
                    <a:pt x="1" y="95"/>
                    <a:pt x="1" y="222"/>
                  </a:cubicBezTo>
                  <a:lnTo>
                    <a:pt x="1" y="1109"/>
                  </a:lnTo>
                  <a:cubicBezTo>
                    <a:pt x="1" y="1235"/>
                    <a:pt x="286" y="1330"/>
                    <a:pt x="666" y="1330"/>
                  </a:cubicBezTo>
                  <a:lnTo>
                    <a:pt x="3326" y="1330"/>
                  </a:lnTo>
                  <a:cubicBezTo>
                    <a:pt x="3674" y="1330"/>
                    <a:pt x="3959" y="1235"/>
                    <a:pt x="3959" y="1109"/>
                  </a:cubicBezTo>
                  <a:cubicBezTo>
                    <a:pt x="3928" y="760"/>
                    <a:pt x="3928" y="570"/>
                    <a:pt x="3896" y="222"/>
                  </a:cubicBezTo>
                  <a:cubicBezTo>
                    <a:pt x="3896" y="95"/>
                    <a:pt x="3611" y="0"/>
                    <a:pt x="323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938560" y="3634440"/>
              <a:ext cx="95620" cy="30416"/>
            </a:xfrm>
            <a:custGeom>
              <a:avLst/>
              <a:gdLst/>
              <a:ahLst/>
              <a:cxnLst/>
              <a:rect l="l" t="t" r="r" b="b"/>
              <a:pathLst>
                <a:path w="4086" h="1331" extrusionOk="0">
                  <a:moveTo>
                    <a:pt x="666" y="0"/>
                  </a:moveTo>
                  <a:cubicBezTo>
                    <a:pt x="286" y="0"/>
                    <a:pt x="0" y="95"/>
                    <a:pt x="32" y="222"/>
                  </a:cubicBezTo>
                  <a:cubicBezTo>
                    <a:pt x="64" y="570"/>
                    <a:pt x="64" y="760"/>
                    <a:pt x="95" y="1109"/>
                  </a:cubicBezTo>
                  <a:cubicBezTo>
                    <a:pt x="95" y="1235"/>
                    <a:pt x="412" y="1330"/>
                    <a:pt x="761" y="1330"/>
                  </a:cubicBezTo>
                  <a:lnTo>
                    <a:pt x="3421" y="1330"/>
                  </a:lnTo>
                  <a:cubicBezTo>
                    <a:pt x="3801" y="1330"/>
                    <a:pt x="4086" y="1235"/>
                    <a:pt x="4054" y="1109"/>
                  </a:cubicBezTo>
                  <a:cubicBezTo>
                    <a:pt x="4022" y="760"/>
                    <a:pt x="3991" y="570"/>
                    <a:pt x="3927" y="222"/>
                  </a:cubicBezTo>
                  <a:cubicBezTo>
                    <a:pt x="3927" y="95"/>
                    <a:pt x="3611" y="0"/>
                    <a:pt x="326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5045273" y="3634440"/>
              <a:ext cx="97117" cy="30416"/>
            </a:xfrm>
            <a:custGeom>
              <a:avLst/>
              <a:gdLst/>
              <a:ahLst/>
              <a:cxnLst/>
              <a:rect l="l" t="t" r="r" b="b"/>
              <a:pathLst>
                <a:path w="4150" h="1331" extrusionOk="0">
                  <a:moveTo>
                    <a:pt x="634" y="0"/>
                  </a:moveTo>
                  <a:cubicBezTo>
                    <a:pt x="286" y="0"/>
                    <a:pt x="1" y="95"/>
                    <a:pt x="33" y="222"/>
                  </a:cubicBezTo>
                  <a:cubicBezTo>
                    <a:pt x="64" y="570"/>
                    <a:pt x="96" y="760"/>
                    <a:pt x="159" y="1109"/>
                  </a:cubicBezTo>
                  <a:cubicBezTo>
                    <a:pt x="159" y="1235"/>
                    <a:pt x="476" y="1330"/>
                    <a:pt x="856" y="1330"/>
                  </a:cubicBezTo>
                  <a:lnTo>
                    <a:pt x="3516" y="1330"/>
                  </a:lnTo>
                  <a:cubicBezTo>
                    <a:pt x="3864" y="1330"/>
                    <a:pt x="4149" y="1235"/>
                    <a:pt x="4118" y="1109"/>
                  </a:cubicBezTo>
                  <a:cubicBezTo>
                    <a:pt x="4054" y="760"/>
                    <a:pt x="3991" y="570"/>
                    <a:pt x="3928" y="222"/>
                  </a:cubicBezTo>
                  <a:cubicBezTo>
                    <a:pt x="3896" y="95"/>
                    <a:pt x="3579" y="0"/>
                    <a:pt x="323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5152008" y="3634440"/>
              <a:ext cx="98591" cy="30416"/>
            </a:xfrm>
            <a:custGeom>
              <a:avLst/>
              <a:gdLst/>
              <a:ahLst/>
              <a:cxnLst/>
              <a:rect l="l" t="t" r="r" b="b"/>
              <a:pathLst>
                <a:path w="4213" h="1331" extrusionOk="0">
                  <a:moveTo>
                    <a:pt x="602" y="0"/>
                  </a:moveTo>
                  <a:cubicBezTo>
                    <a:pt x="254" y="0"/>
                    <a:pt x="0" y="95"/>
                    <a:pt x="32" y="222"/>
                  </a:cubicBezTo>
                  <a:cubicBezTo>
                    <a:pt x="95" y="570"/>
                    <a:pt x="127" y="760"/>
                    <a:pt x="222" y="1109"/>
                  </a:cubicBezTo>
                  <a:cubicBezTo>
                    <a:pt x="254" y="1235"/>
                    <a:pt x="570" y="1330"/>
                    <a:pt x="919" y="1330"/>
                  </a:cubicBezTo>
                  <a:lnTo>
                    <a:pt x="3579" y="1330"/>
                  </a:lnTo>
                  <a:cubicBezTo>
                    <a:pt x="3927" y="1330"/>
                    <a:pt x="4212" y="1235"/>
                    <a:pt x="4180" y="1109"/>
                  </a:cubicBezTo>
                  <a:cubicBezTo>
                    <a:pt x="4085" y="760"/>
                    <a:pt x="4022" y="570"/>
                    <a:pt x="3927" y="222"/>
                  </a:cubicBezTo>
                  <a:cubicBezTo>
                    <a:pt x="3895" y="95"/>
                    <a:pt x="3547" y="0"/>
                    <a:pt x="319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257971" y="3634440"/>
              <a:ext cx="100815" cy="30416"/>
            </a:xfrm>
            <a:custGeom>
              <a:avLst/>
              <a:gdLst/>
              <a:ahLst/>
              <a:cxnLst/>
              <a:rect l="l" t="t" r="r" b="b"/>
              <a:pathLst>
                <a:path w="4308" h="1331" extrusionOk="0">
                  <a:moveTo>
                    <a:pt x="634" y="0"/>
                  </a:moveTo>
                  <a:cubicBezTo>
                    <a:pt x="254" y="0"/>
                    <a:pt x="1" y="95"/>
                    <a:pt x="33" y="222"/>
                  </a:cubicBezTo>
                  <a:cubicBezTo>
                    <a:pt x="159" y="570"/>
                    <a:pt x="191" y="760"/>
                    <a:pt x="318" y="1109"/>
                  </a:cubicBezTo>
                  <a:cubicBezTo>
                    <a:pt x="349" y="1235"/>
                    <a:pt x="666" y="1330"/>
                    <a:pt x="1046" y="1330"/>
                  </a:cubicBezTo>
                  <a:lnTo>
                    <a:pt x="3674" y="1330"/>
                  </a:lnTo>
                  <a:cubicBezTo>
                    <a:pt x="4054" y="1330"/>
                    <a:pt x="4308" y="1235"/>
                    <a:pt x="4276" y="1109"/>
                  </a:cubicBezTo>
                  <a:cubicBezTo>
                    <a:pt x="4150" y="760"/>
                    <a:pt x="4086" y="570"/>
                    <a:pt x="3959" y="222"/>
                  </a:cubicBezTo>
                  <a:cubicBezTo>
                    <a:pt x="3896" y="95"/>
                    <a:pt x="3579" y="0"/>
                    <a:pt x="323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5364706" y="3634440"/>
              <a:ext cx="272748" cy="30416"/>
            </a:xfrm>
            <a:custGeom>
              <a:avLst/>
              <a:gdLst/>
              <a:ahLst/>
              <a:cxnLst/>
              <a:rect l="l" t="t" r="r" b="b"/>
              <a:pathLst>
                <a:path w="11655" h="1331" extrusionOk="0">
                  <a:moveTo>
                    <a:pt x="602" y="0"/>
                  </a:moveTo>
                  <a:cubicBezTo>
                    <a:pt x="254" y="0"/>
                    <a:pt x="0" y="95"/>
                    <a:pt x="32" y="222"/>
                  </a:cubicBezTo>
                  <a:cubicBezTo>
                    <a:pt x="159" y="570"/>
                    <a:pt x="222" y="760"/>
                    <a:pt x="380" y="1109"/>
                  </a:cubicBezTo>
                  <a:cubicBezTo>
                    <a:pt x="412" y="1235"/>
                    <a:pt x="760" y="1330"/>
                    <a:pt x="1109" y="1330"/>
                  </a:cubicBezTo>
                  <a:lnTo>
                    <a:pt x="11053" y="1330"/>
                  </a:lnTo>
                  <a:cubicBezTo>
                    <a:pt x="11401" y="1330"/>
                    <a:pt x="11654" y="1235"/>
                    <a:pt x="11591" y="1109"/>
                  </a:cubicBezTo>
                  <a:cubicBezTo>
                    <a:pt x="11401" y="760"/>
                    <a:pt x="11306" y="570"/>
                    <a:pt x="11084" y="222"/>
                  </a:cubicBezTo>
                  <a:cubicBezTo>
                    <a:pt x="11021" y="95"/>
                    <a:pt x="10673" y="0"/>
                    <a:pt x="1032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007731" y="3669906"/>
              <a:ext cx="108210" cy="30416"/>
            </a:xfrm>
            <a:custGeom>
              <a:avLst/>
              <a:gdLst/>
              <a:ahLst/>
              <a:cxnLst/>
              <a:rect l="l" t="t" r="r" b="b"/>
              <a:pathLst>
                <a:path w="4624" h="1331" extrusionOk="0">
                  <a:moveTo>
                    <a:pt x="1330" y="0"/>
                  </a:moveTo>
                  <a:cubicBezTo>
                    <a:pt x="982" y="0"/>
                    <a:pt x="634" y="95"/>
                    <a:pt x="539" y="222"/>
                  </a:cubicBezTo>
                  <a:cubicBezTo>
                    <a:pt x="348" y="570"/>
                    <a:pt x="253" y="760"/>
                    <a:pt x="63" y="1109"/>
                  </a:cubicBezTo>
                  <a:cubicBezTo>
                    <a:pt x="0" y="1235"/>
                    <a:pt x="253" y="1330"/>
                    <a:pt x="634" y="1330"/>
                  </a:cubicBezTo>
                  <a:lnTo>
                    <a:pt x="3325" y="1330"/>
                  </a:lnTo>
                  <a:cubicBezTo>
                    <a:pt x="3705" y="1330"/>
                    <a:pt x="4054" y="1235"/>
                    <a:pt x="4117" y="1109"/>
                  </a:cubicBezTo>
                  <a:cubicBezTo>
                    <a:pt x="4307" y="760"/>
                    <a:pt x="4402" y="570"/>
                    <a:pt x="4560" y="222"/>
                  </a:cubicBezTo>
                  <a:cubicBezTo>
                    <a:pt x="4624" y="95"/>
                    <a:pt x="4370" y="0"/>
                    <a:pt x="3990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118890" y="3669906"/>
              <a:ext cx="106010" cy="30416"/>
            </a:xfrm>
            <a:custGeom>
              <a:avLst/>
              <a:gdLst/>
              <a:ahLst/>
              <a:cxnLst/>
              <a:rect l="l" t="t" r="r" b="b"/>
              <a:pathLst>
                <a:path w="4530" h="1331" extrusionOk="0">
                  <a:moveTo>
                    <a:pt x="1236" y="0"/>
                  </a:moveTo>
                  <a:cubicBezTo>
                    <a:pt x="887" y="0"/>
                    <a:pt x="539" y="95"/>
                    <a:pt x="476" y="222"/>
                  </a:cubicBezTo>
                  <a:cubicBezTo>
                    <a:pt x="317" y="570"/>
                    <a:pt x="222" y="760"/>
                    <a:pt x="64" y="1109"/>
                  </a:cubicBezTo>
                  <a:cubicBezTo>
                    <a:pt x="0" y="1235"/>
                    <a:pt x="254" y="1330"/>
                    <a:pt x="634" y="1330"/>
                  </a:cubicBezTo>
                  <a:lnTo>
                    <a:pt x="3357" y="1330"/>
                  </a:lnTo>
                  <a:cubicBezTo>
                    <a:pt x="3706" y="1330"/>
                    <a:pt x="4054" y="1235"/>
                    <a:pt x="4117" y="1109"/>
                  </a:cubicBezTo>
                  <a:cubicBezTo>
                    <a:pt x="4276" y="760"/>
                    <a:pt x="4339" y="570"/>
                    <a:pt x="4498" y="222"/>
                  </a:cubicBezTo>
                  <a:cubicBezTo>
                    <a:pt x="4529" y="95"/>
                    <a:pt x="4276" y="0"/>
                    <a:pt x="389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4230048" y="3669906"/>
              <a:ext cx="103787" cy="30416"/>
            </a:xfrm>
            <a:custGeom>
              <a:avLst/>
              <a:gdLst/>
              <a:ahLst/>
              <a:cxnLst/>
              <a:rect l="l" t="t" r="r" b="b"/>
              <a:pathLst>
                <a:path w="4435" h="1331" extrusionOk="0">
                  <a:moveTo>
                    <a:pt x="1141" y="0"/>
                  </a:moveTo>
                  <a:cubicBezTo>
                    <a:pt x="793" y="0"/>
                    <a:pt x="444" y="95"/>
                    <a:pt x="381" y="222"/>
                  </a:cubicBezTo>
                  <a:cubicBezTo>
                    <a:pt x="254" y="570"/>
                    <a:pt x="191" y="760"/>
                    <a:pt x="33" y="1109"/>
                  </a:cubicBezTo>
                  <a:cubicBezTo>
                    <a:pt x="1" y="1235"/>
                    <a:pt x="254" y="1330"/>
                    <a:pt x="634" y="1330"/>
                  </a:cubicBezTo>
                  <a:lnTo>
                    <a:pt x="3358" y="1330"/>
                  </a:lnTo>
                  <a:cubicBezTo>
                    <a:pt x="3706" y="1330"/>
                    <a:pt x="4054" y="1235"/>
                    <a:pt x="4086" y="1109"/>
                  </a:cubicBezTo>
                  <a:cubicBezTo>
                    <a:pt x="4213" y="760"/>
                    <a:pt x="4276" y="570"/>
                    <a:pt x="4403" y="222"/>
                  </a:cubicBezTo>
                  <a:cubicBezTo>
                    <a:pt x="4435" y="95"/>
                    <a:pt x="4181" y="0"/>
                    <a:pt x="380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4341230" y="3669906"/>
              <a:ext cx="163812" cy="30416"/>
            </a:xfrm>
            <a:custGeom>
              <a:avLst/>
              <a:gdLst/>
              <a:ahLst/>
              <a:cxnLst/>
              <a:rect l="l" t="t" r="r" b="b"/>
              <a:pathLst>
                <a:path w="7000" h="1331" extrusionOk="0">
                  <a:moveTo>
                    <a:pt x="1045" y="0"/>
                  </a:moveTo>
                  <a:cubicBezTo>
                    <a:pt x="697" y="0"/>
                    <a:pt x="349" y="95"/>
                    <a:pt x="317" y="222"/>
                  </a:cubicBezTo>
                  <a:cubicBezTo>
                    <a:pt x="190" y="570"/>
                    <a:pt x="159" y="760"/>
                    <a:pt x="32" y="1109"/>
                  </a:cubicBezTo>
                  <a:cubicBezTo>
                    <a:pt x="0" y="1235"/>
                    <a:pt x="254" y="1330"/>
                    <a:pt x="634" y="1330"/>
                  </a:cubicBezTo>
                  <a:lnTo>
                    <a:pt x="6049" y="1330"/>
                  </a:lnTo>
                  <a:cubicBezTo>
                    <a:pt x="6429" y="1330"/>
                    <a:pt x="6746" y="1235"/>
                    <a:pt x="6777" y="1109"/>
                  </a:cubicBezTo>
                  <a:cubicBezTo>
                    <a:pt x="6872" y="760"/>
                    <a:pt x="6904" y="570"/>
                    <a:pt x="6999" y="222"/>
                  </a:cubicBezTo>
                  <a:cubicBezTo>
                    <a:pt x="6999" y="95"/>
                    <a:pt x="6746" y="0"/>
                    <a:pt x="6366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4515385" y="3669906"/>
              <a:ext cx="634423" cy="30416"/>
            </a:xfrm>
            <a:custGeom>
              <a:avLst/>
              <a:gdLst/>
              <a:ahLst/>
              <a:cxnLst/>
              <a:rect l="l" t="t" r="r" b="b"/>
              <a:pathLst>
                <a:path w="27110" h="1331" extrusionOk="0">
                  <a:moveTo>
                    <a:pt x="919" y="0"/>
                  </a:moveTo>
                  <a:cubicBezTo>
                    <a:pt x="570" y="0"/>
                    <a:pt x="254" y="95"/>
                    <a:pt x="222" y="222"/>
                  </a:cubicBezTo>
                  <a:cubicBezTo>
                    <a:pt x="127" y="570"/>
                    <a:pt x="95" y="760"/>
                    <a:pt x="32" y="1109"/>
                  </a:cubicBezTo>
                  <a:cubicBezTo>
                    <a:pt x="0" y="1235"/>
                    <a:pt x="285" y="1330"/>
                    <a:pt x="666" y="1330"/>
                  </a:cubicBezTo>
                  <a:lnTo>
                    <a:pt x="26444" y="1330"/>
                  </a:lnTo>
                  <a:cubicBezTo>
                    <a:pt x="26824" y="1330"/>
                    <a:pt x="27109" y="1235"/>
                    <a:pt x="27078" y="1109"/>
                  </a:cubicBezTo>
                  <a:cubicBezTo>
                    <a:pt x="27014" y="760"/>
                    <a:pt x="26982" y="570"/>
                    <a:pt x="26887" y="222"/>
                  </a:cubicBezTo>
                  <a:cubicBezTo>
                    <a:pt x="26887" y="95"/>
                    <a:pt x="26571" y="0"/>
                    <a:pt x="2619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5160152" y="3669906"/>
              <a:ext cx="100815" cy="30416"/>
            </a:xfrm>
            <a:custGeom>
              <a:avLst/>
              <a:gdLst/>
              <a:ahLst/>
              <a:cxnLst/>
              <a:rect l="l" t="t" r="r" b="b"/>
              <a:pathLst>
                <a:path w="4308" h="1331" extrusionOk="0">
                  <a:moveTo>
                    <a:pt x="634" y="0"/>
                  </a:moveTo>
                  <a:cubicBezTo>
                    <a:pt x="254" y="0"/>
                    <a:pt x="1" y="95"/>
                    <a:pt x="1" y="222"/>
                  </a:cubicBezTo>
                  <a:cubicBezTo>
                    <a:pt x="96" y="570"/>
                    <a:pt x="127" y="760"/>
                    <a:pt x="222" y="1109"/>
                  </a:cubicBezTo>
                  <a:cubicBezTo>
                    <a:pt x="254" y="1235"/>
                    <a:pt x="571" y="1330"/>
                    <a:pt x="951" y="1330"/>
                  </a:cubicBezTo>
                  <a:lnTo>
                    <a:pt x="3642" y="1330"/>
                  </a:lnTo>
                  <a:cubicBezTo>
                    <a:pt x="4023" y="1330"/>
                    <a:pt x="4308" y="1235"/>
                    <a:pt x="4276" y="1109"/>
                  </a:cubicBezTo>
                  <a:cubicBezTo>
                    <a:pt x="4181" y="760"/>
                    <a:pt x="4118" y="570"/>
                    <a:pt x="4023" y="222"/>
                  </a:cubicBezTo>
                  <a:cubicBezTo>
                    <a:pt x="3991" y="95"/>
                    <a:pt x="3642" y="0"/>
                    <a:pt x="329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5269087" y="3669906"/>
              <a:ext cx="103038" cy="30416"/>
            </a:xfrm>
            <a:custGeom>
              <a:avLst/>
              <a:gdLst/>
              <a:ahLst/>
              <a:cxnLst/>
              <a:rect l="l" t="t" r="r" b="b"/>
              <a:pathLst>
                <a:path w="4403" h="1331" extrusionOk="0">
                  <a:moveTo>
                    <a:pt x="634" y="0"/>
                  </a:moveTo>
                  <a:cubicBezTo>
                    <a:pt x="254" y="0"/>
                    <a:pt x="1" y="95"/>
                    <a:pt x="33" y="222"/>
                  </a:cubicBezTo>
                  <a:cubicBezTo>
                    <a:pt x="128" y="570"/>
                    <a:pt x="191" y="760"/>
                    <a:pt x="286" y="1109"/>
                  </a:cubicBezTo>
                  <a:cubicBezTo>
                    <a:pt x="318" y="1235"/>
                    <a:pt x="666" y="1330"/>
                    <a:pt x="1046" y="1330"/>
                  </a:cubicBezTo>
                  <a:lnTo>
                    <a:pt x="3770" y="1330"/>
                  </a:lnTo>
                  <a:cubicBezTo>
                    <a:pt x="4118" y="1330"/>
                    <a:pt x="4403" y="1235"/>
                    <a:pt x="4340" y="1109"/>
                  </a:cubicBezTo>
                  <a:cubicBezTo>
                    <a:pt x="4213" y="760"/>
                    <a:pt x="4150" y="570"/>
                    <a:pt x="4023" y="222"/>
                  </a:cubicBezTo>
                  <a:cubicBezTo>
                    <a:pt x="3991" y="95"/>
                    <a:pt x="3643" y="0"/>
                    <a:pt x="329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5378045" y="3669906"/>
              <a:ext cx="88951" cy="30416"/>
            </a:xfrm>
            <a:custGeom>
              <a:avLst/>
              <a:gdLst/>
              <a:ahLst/>
              <a:cxnLst/>
              <a:rect l="l" t="t" r="r" b="b"/>
              <a:pathLst>
                <a:path w="3801" h="1331" extrusionOk="0">
                  <a:moveTo>
                    <a:pt x="634" y="0"/>
                  </a:moveTo>
                  <a:cubicBezTo>
                    <a:pt x="254" y="0"/>
                    <a:pt x="0" y="95"/>
                    <a:pt x="32" y="222"/>
                  </a:cubicBezTo>
                  <a:cubicBezTo>
                    <a:pt x="190" y="570"/>
                    <a:pt x="254" y="760"/>
                    <a:pt x="380" y="1109"/>
                  </a:cubicBezTo>
                  <a:cubicBezTo>
                    <a:pt x="412" y="1235"/>
                    <a:pt x="760" y="1330"/>
                    <a:pt x="1140" y="1330"/>
                  </a:cubicBezTo>
                  <a:lnTo>
                    <a:pt x="3167" y="1330"/>
                  </a:lnTo>
                  <a:cubicBezTo>
                    <a:pt x="3547" y="1330"/>
                    <a:pt x="3801" y="1235"/>
                    <a:pt x="3769" y="1109"/>
                  </a:cubicBezTo>
                  <a:cubicBezTo>
                    <a:pt x="3611" y="760"/>
                    <a:pt x="3547" y="570"/>
                    <a:pt x="3389" y="222"/>
                  </a:cubicBezTo>
                  <a:cubicBezTo>
                    <a:pt x="3325" y="95"/>
                    <a:pt x="2977" y="0"/>
                    <a:pt x="262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5564792" y="3669906"/>
              <a:ext cx="92671" cy="30416"/>
            </a:xfrm>
            <a:custGeom>
              <a:avLst/>
              <a:gdLst/>
              <a:ahLst/>
              <a:cxnLst/>
              <a:rect l="l" t="t" r="r" b="b"/>
              <a:pathLst>
                <a:path w="3960" h="1331" extrusionOk="0">
                  <a:moveTo>
                    <a:pt x="634" y="0"/>
                  </a:moveTo>
                  <a:cubicBezTo>
                    <a:pt x="254" y="0"/>
                    <a:pt x="1" y="95"/>
                    <a:pt x="64" y="222"/>
                  </a:cubicBezTo>
                  <a:cubicBezTo>
                    <a:pt x="254" y="570"/>
                    <a:pt x="349" y="760"/>
                    <a:pt x="508" y="1109"/>
                  </a:cubicBezTo>
                  <a:cubicBezTo>
                    <a:pt x="571" y="1235"/>
                    <a:pt x="919" y="1330"/>
                    <a:pt x="1299" y="1330"/>
                  </a:cubicBezTo>
                  <a:lnTo>
                    <a:pt x="3326" y="1330"/>
                  </a:lnTo>
                  <a:cubicBezTo>
                    <a:pt x="3706" y="1330"/>
                    <a:pt x="3959" y="1235"/>
                    <a:pt x="3896" y="1109"/>
                  </a:cubicBezTo>
                  <a:cubicBezTo>
                    <a:pt x="3706" y="760"/>
                    <a:pt x="3611" y="570"/>
                    <a:pt x="3421" y="222"/>
                  </a:cubicBezTo>
                  <a:cubicBezTo>
                    <a:pt x="3326" y="95"/>
                    <a:pt x="2978" y="0"/>
                    <a:pt x="262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5471419" y="3669906"/>
              <a:ext cx="82281" cy="13049"/>
            </a:xfrm>
            <a:custGeom>
              <a:avLst/>
              <a:gdLst/>
              <a:ahLst/>
              <a:cxnLst/>
              <a:rect l="l" t="t" r="r" b="b"/>
              <a:pathLst>
                <a:path w="3516" h="571" extrusionOk="0">
                  <a:moveTo>
                    <a:pt x="634" y="0"/>
                  </a:moveTo>
                  <a:cubicBezTo>
                    <a:pt x="254" y="0"/>
                    <a:pt x="1" y="95"/>
                    <a:pt x="64" y="222"/>
                  </a:cubicBezTo>
                  <a:cubicBezTo>
                    <a:pt x="64" y="253"/>
                    <a:pt x="96" y="285"/>
                    <a:pt x="96" y="348"/>
                  </a:cubicBezTo>
                  <a:cubicBezTo>
                    <a:pt x="159" y="443"/>
                    <a:pt x="507" y="570"/>
                    <a:pt x="887" y="570"/>
                  </a:cubicBezTo>
                  <a:lnTo>
                    <a:pt x="2882" y="570"/>
                  </a:lnTo>
                  <a:cubicBezTo>
                    <a:pt x="3262" y="570"/>
                    <a:pt x="3516" y="443"/>
                    <a:pt x="3452" y="348"/>
                  </a:cubicBezTo>
                  <a:cubicBezTo>
                    <a:pt x="3421" y="285"/>
                    <a:pt x="3421" y="253"/>
                    <a:pt x="3389" y="222"/>
                  </a:cubicBezTo>
                  <a:cubicBezTo>
                    <a:pt x="3326" y="95"/>
                    <a:pt x="2977" y="0"/>
                    <a:pt x="262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5479563" y="3687274"/>
              <a:ext cx="83030" cy="13049"/>
            </a:xfrm>
            <a:custGeom>
              <a:avLst/>
              <a:gdLst/>
              <a:ahLst/>
              <a:cxnLst/>
              <a:rect l="l" t="t" r="r" b="b"/>
              <a:pathLst>
                <a:path w="3548" h="571" extrusionOk="0">
                  <a:moveTo>
                    <a:pt x="634" y="0"/>
                  </a:moveTo>
                  <a:cubicBezTo>
                    <a:pt x="254" y="0"/>
                    <a:pt x="1" y="127"/>
                    <a:pt x="33" y="222"/>
                  </a:cubicBezTo>
                  <a:cubicBezTo>
                    <a:pt x="64" y="285"/>
                    <a:pt x="64" y="285"/>
                    <a:pt x="96" y="349"/>
                  </a:cubicBezTo>
                  <a:cubicBezTo>
                    <a:pt x="159" y="475"/>
                    <a:pt x="508" y="570"/>
                    <a:pt x="856" y="570"/>
                  </a:cubicBezTo>
                  <a:lnTo>
                    <a:pt x="2914" y="570"/>
                  </a:lnTo>
                  <a:cubicBezTo>
                    <a:pt x="3294" y="570"/>
                    <a:pt x="3548" y="475"/>
                    <a:pt x="3485" y="349"/>
                  </a:cubicBezTo>
                  <a:cubicBezTo>
                    <a:pt x="3453" y="285"/>
                    <a:pt x="3453" y="285"/>
                    <a:pt x="3421" y="222"/>
                  </a:cubicBezTo>
                  <a:cubicBezTo>
                    <a:pt x="3358" y="127"/>
                    <a:pt x="3009" y="0"/>
                    <a:pt x="2629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4486484" y="3715497"/>
              <a:ext cx="692225" cy="115815"/>
            </a:xfrm>
            <a:custGeom>
              <a:avLst/>
              <a:gdLst/>
              <a:ahLst/>
              <a:cxnLst/>
              <a:rect l="l" t="t" r="r" b="b"/>
              <a:pathLst>
                <a:path w="29580" h="5068" extrusionOk="0">
                  <a:moveTo>
                    <a:pt x="1425" y="0"/>
                  </a:moveTo>
                  <a:cubicBezTo>
                    <a:pt x="1235" y="0"/>
                    <a:pt x="1045" y="32"/>
                    <a:pt x="1045" y="95"/>
                  </a:cubicBezTo>
                  <a:cubicBezTo>
                    <a:pt x="634" y="2059"/>
                    <a:pt x="412" y="3009"/>
                    <a:pt x="0" y="4941"/>
                  </a:cubicBezTo>
                  <a:cubicBezTo>
                    <a:pt x="0" y="5004"/>
                    <a:pt x="159" y="5067"/>
                    <a:pt x="349" y="5067"/>
                  </a:cubicBezTo>
                  <a:lnTo>
                    <a:pt x="29231" y="5067"/>
                  </a:lnTo>
                  <a:cubicBezTo>
                    <a:pt x="29421" y="5067"/>
                    <a:pt x="29579" y="5004"/>
                    <a:pt x="29579" y="4941"/>
                  </a:cubicBezTo>
                  <a:cubicBezTo>
                    <a:pt x="29168" y="3009"/>
                    <a:pt x="28946" y="2059"/>
                    <a:pt x="28534" y="95"/>
                  </a:cubicBezTo>
                  <a:cubicBezTo>
                    <a:pt x="28534" y="32"/>
                    <a:pt x="28376" y="0"/>
                    <a:pt x="2815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4039581" y="2529327"/>
              <a:ext cx="1586009" cy="864867"/>
            </a:xfrm>
            <a:custGeom>
              <a:avLst/>
              <a:gdLst/>
              <a:ahLst/>
              <a:cxnLst/>
              <a:rect l="l" t="t" r="r" b="b"/>
              <a:pathLst>
                <a:path w="67773" h="37846" extrusionOk="0">
                  <a:moveTo>
                    <a:pt x="1711" y="1"/>
                  </a:moveTo>
                  <a:cubicBezTo>
                    <a:pt x="793" y="1"/>
                    <a:pt x="1" y="761"/>
                    <a:pt x="1" y="1711"/>
                  </a:cubicBezTo>
                  <a:lnTo>
                    <a:pt x="1" y="36167"/>
                  </a:lnTo>
                  <a:cubicBezTo>
                    <a:pt x="1" y="37085"/>
                    <a:pt x="793" y="37845"/>
                    <a:pt x="1711" y="37845"/>
                  </a:cubicBezTo>
                  <a:lnTo>
                    <a:pt x="66063" y="37845"/>
                  </a:lnTo>
                  <a:cubicBezTo>
                    <a:pt x="66981" y="37845"/>
                    <a:pt x="67773" y="37085"/>
                    <a:pt x="67773" y="36167"/>
                  </a:cubicBezTo>
                  <a:lnTo>
                    <a:pt x="67773" y="1711"/>
                  </a:lnTo>
                  <a:cubicBezTo>
                    <a:pt x="67773" y="761"/>
                    <a:pt x="67013" y="1"/>
                    <a:pt x="66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 dirty="0"/>
            </a:p>
          </p:txBody>
        </p:sp>
        <p:pic>
          <p:nvPicPr>
            <p:cNvPr id="151" name="Picture 2">
              <a:extLst>
                <a:ext uri="{FF2B5EF4-FFF2-40B4-BE49-F238E27FC236}">
                  <a16:creationId xmlns:a16="http://schemas.microsoft.com/office/drawing/2014/main" xmlns="" id="{042B69BC-E800-4FB1-A18E-7DA79E05F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0" r="11127" b="10680"/>
            <a:stretch>
              <a:fillRect/>
            </a:stretch>
          </p:blipFill>
          <p:spPr bwMode="auto">
            <a:xfrm>
              <a:off x="4080341" y="2532349"/>
              <a:ext cx="1515592" cy="85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2" name="Google Shape;171;p14">
            <a:extLst>
              <a:ext uri="{FF2B5EF4-FFF2-40B4-BE49-F238E27FC236}">
                <a16:creationId xmlns:a16="http://schemas.microsoft.com/office/drawing/2014/main" xmlns="" id="{512C21FF-308A-4767-937F-20D8FA2E0B86}"/>
              </a:ext>
            </a:extLst>
          </p:cNvPr>
          <p:cNvSpPr txBox="1"/>
          <p:nvPr/>
        </p:nvSpPr>
        <p:spPr>
          <a:xfrm>
            <a:off x="5636375" y="1833934"/>
            <a:ext cx="2519987" cy="95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Поставщики:</a:t>
            </a:r>
          </a:p>
          <a:p>
            <a:pPr algn="r"/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Крупные заводы </a:t>
            </a:r>
          </a:p>
          <a:p>
            <a:pPr algn="r"/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и предприятия</a:t>
            </a:r>
          </a:p>
        </p:txBody>
      </p:sp>
      <p:sp>
        <p:nvSpPr>
          <p:cNvPr id="154" name="Google Shape;175;p14">
            <a:extLst>
              <a:ext uri="{FF2B5EF4-FFF2-40B4-BE49-F238E27FC236}">
                <a16:creationId xmlns:a16="http://schemas.microsoft.com/office/drawing/2014/main" xmlns="" id="{50BB3AB1-487C-4BA5-A417-570EE4C889AA}"/>
              </a:ext>
            </a:extLst>
          </p:cNvPr>
          <p:cNvSpPr txBox="1"/>
          <p:nvPr/>
        </p:nvSpPr>
        <p:spPr>
          <a:xfrm>
            <a:off x="6305199" y="2818140"/>
            <a:ext cx="1955049" cy="74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Поставщики:</a:t>
            </a:r>
          </a:p>
          <a:p>
            <a:pPr algn="r"/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Малый и средний бизнес</a:t>
            </a:r>
          </a:p>
        </p:txBody>
      </p:sp>
      <p:sp>
        <p:nvSpPr>
          <p:cNvPr id="157" name="Google Shape;175;p14">
            <a:extLst>
              <a:ext uri="{FF2B5EF4-FFF2-40B4-BE49-F238E27FC236}">
                <a16:creationId xmlns:a16="http://schemas.microsoft.com/office/drawing/2014/main" xmlns="" id="{13576BC6-1243-42D2-B29C-03F3763F8DF7}"/>
              </a:ext>
            </a:extLst>
          </p:cNvPr>
          <p:cNvSpPr txBox="1"/>
          <p:nvPr/>
        </p:nvSpPr>
        <p:spPr>
          <a:xfrm>
            <a:off x="6662109" y="3818204"/>
            <a:ext cx="1598140" cy="52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ru-RU" sz="1600" dirty="0">
                <a:latin typeface="Fira Sans"/>
                <a:ea typeface="Fira Sans"/>
                <a:cs typeface="Fira Sans"/>
                <a:sym typeface="Fira Sans"/>
              </a:rPr>
              <a:t>Самозанятые</a:t>
            </a:r>
          </a:p>
        </p:txBody>
      </p:sp>
      <p:grpSp>
        <p:nvGrpSpPr>
          <p:cNvPr id="158" name="Google Shape;183;p14">
            <a:extLst>
              <a:ext uri="{FF2B5EF4-FFF2-40B4-BE49-F238E27FC236}">
                <a16:creationId xmlns:a16="http://schemas.microsoft.com/office/drawing/2014/main" xmlns="" id="{D2CD2CC9-226D-4AA4-B41C-4DF0E18DCA9D}"/>
              </a:ext>
            </a:extLst>
          </p:cNvPr>
          <p:cNvGrpSpPr/>
          <p:nvPr/>
        </p:nvGrpSpPr>
        <p:grpSpPr>
          <a:xfrm>
            <a:off x="145876" y="2599107"/>
            <a:ext cx="477556" cy="486619"/>
            <a:chOff x="6323089" y="1361318"/>
            <a:chExt cx="630131" cy="630131"/>
          </a:xfrm>
        </p:grpSpPr>
        <p:sp>
          <p:nvSpPr>
            <p:cNvPr id="159" name="Google Shape;184;p14">
              <a:extLst>
                <a:ext uri="{FF2B5EF4-FFF2-40B4-BE49-F238E27FC236}">
                  <a16:creationId xmlns:a16="http://schemas.microsoft.com/office/drawing/2014/main" xmlns="" id="{E655688C-F8CB-4289-AEF4-3EA87B9D6AA3}"/>
                </a:ext>
              </a:extLst>
            </p:cNvPr>
            <p:cNvSpPr/>
            <p:nvPr/>
          </p:nvSpPr>
          <p:spPr>
            <a:xfrm>
              <a:off x="6332385" y="1406385"/>
              <a:ext cx="612392" cy="539652"/>
            </a:xfrm>
            <a:custGeom>
              <a:avLst/>
              <a:gdLst/>
              <a:ahLst/>
              <a:cxnLst/>
              <a:rect l="l" t="t" r="r" b="b"/>
              <a:pathLst>
                <a:path w="22992" h="20261" extrusionOk="0">
                  <a:moveTo>
                    <a:pt x="11488" y="0"/>
                  </a:moveTo>
                  <a:cubicBezTo>
                    <a:pt x="7517" y="0"/>
                    <a:pt x="3747" y="2363"/>
                    <a:pt x="2122" y="6258"/>
                  </a:cubicBezTo>
                  <a:cubicBezTo>
                    <a:pt x="0" y="11420"/>
                    <a:pt x="2439" y="17342"/>
                    <a:pt x="7601" y="19495"/>
                  </a:cubicBezTo>
                  <a:cubicBezTo>
                    <a:pt x="8872" y="20014"/>
                    <a:pt x="10186" y="20261"/>
                    <a:pt x="11478" y="20261"/>
                  </a:cubicBezTo>
                  <a:cubicBezTo>
                    <a:pt x="15465" y="20261"/>
                    <a:pt x="19236" y="17915"/>
                    <a:pt x="20838" y="14017"/>
                  </a:cubicBezTo>
                  <a:cubicBezTo>
                    <a:pt x="22992" y="8823"/>
                    <a:pt x="20522" y="2901"/>
                    <a:pt x="15360" y="779"/>
                  </a:cubicBezTo>
                  <a:cubicBezTo>
                    <a:pt x="14093" y="250"/>
                    <a:pt x="12780" y="0"/>
                    <a:pt x="1148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0" name="Google Shape;186;p14">
              <a:extLst>
                <a:ext uri="{FF2B5EF4-FFF2-40B4-BE49-F238E27FC236}">
                  <a16:creationId xmlns:a16="http://schemas.microsoft.com/office/drawing/2014/main" xmlns="" id="{0A423207-1E5D-45F7-BB81-2D2D96B2B6EB}"/>
                </a:ext>
              </a:extLst>
            </p:cNvPr>
            <p:cNvSpPr/>
            <p:nvPr/>
          </p:nvSpPr>
          <p:spPr>
            <a:xfrm>
              <a:off x="6533133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12383" y="20111"/>
                  </a:moveTo>
                  <a:cubicBezTo>
                    <a:pt x="14473" y="17989"/>
                    <a:pt x="15772" y="15044"/>
                    <a:pt x="15772" y="11813"/>
                  </a:cubicBezTo>
                  <a:cubicBezTo>
                    <a:pt x="15772" y="5289"/>
                    <a:pt x="10483" y="1"/>
                    <a:pt x="3959" y="1"/>
                  </a:cubicBezTo>
                  <a:cubicBezTo>
                    <a:pt x="2566" y="1"/>
                    <a:pt x="1235" y="254"/>
                    <a:pt x="0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1" name="Google Shape;187;p14">
              <a:extLst>
                <a:ext uri="{FF2B5EF4-FFF2-40B4-BE49-F238E27FC236}">
                  <a16:creationId xmlns:a16="http://schemas.microsoft.com/office/drawing/2014/main" xmlns="" id="{ADE5955C-576E-466C-BC62-169543EECE6F}"/>
                </a:ext>
              </a:extLst>
            </p:cNvPr>
            <p:cNvSpPr/>
            <p:nvPr/>
          </p:nvSpPr>
          <p:spPr>
            <a:xfrm>
              <a:off x="6323089" y="1446524"/>
              <a:ext cx="315518" cy="544925"/>
            </a:xfrm>
            <a:custGeom>
              <a:avLst/>
              <a:gdLst/>
              <a:ahLst/>
              <a:cxnLst/>
              <a:rect l="l" t="t" r="r" b="b"/>
              <a:pathLst>
                <a:path w="11846" h="20459" fill="none" extrusionOk="0">
                  <a:moveTo>
                    <a:pt x="3738" y="0"/>
                  </a:moveTo>
                  <a:cubicBezTo>
                    <a:pt x="1458" y="2154"/>
                    <a:pt x="1" y="5226"/>
                    <a:pt x="1" y="8614"/>
                  </a:cubicBezTo>
                  <a:cubicBezTo>
                    <a:pt x="1" y="15138"/>
                    <a:pt x="5321" y="20458"/>
                    <a:pt x="11845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162" name="Google Shape;183;p14">
            <a:extLst>
              <a:ext uri="{FF2B5EF4-FFF2-40B4-BE49-F238E27FC236}">
                <a16:creationId xmlns:a16="http://schemas.microsoft.com/office/drawing/2014/main" xmlns="" id="{5C901E6D-5A9A-4AB9-B2B1-657F80029141}"/>
              </a:ext>
            </a:extLst>
          </p:cNvPr>
          <p:cNvGrpSpPr/>
          <p:nvPr/>
        </p:nvGrpSpPr>
        <p:grpSpPr>
          <a:xfrm>
            <a:off x="145876" y="3109881"/>
            <a:ext cx="477556" cy="486619"/>
            <a:chOff x="6323089" y="1361318"/>
            <a:chExt cx="630131" cy="630131"/>
          </a:xfrm>
        </p:grpSpPr>
        <p:sp>
          <p:nvSpPr>
            <p:cNvPr id="163" name="Google Shape;184;p14">
              <a:extLst>
                <a:ext uri="{FF2B5EF4-FFF2-40B4-BE49-F238E27FC236}">
                  <a16:creationId xmlns:a16="http://schemas.microsoft.com/office/drawing/2014/main" xmlns="" id="{5B2BC758-6C6B-4126-B0C7-63BBE01E11E8}"/>
                </a:ext>
              </a:extLst>
            </p:cNvPr>
            <p:cNvSpPr/>
            <p:nvPr/>
          </p:nvSpPr>
          <p:spPr>
            <a:xfrm>
              <a:off x="6332385" y="1406385"/>
              <a:ext cx="612392" cy="539652"/>
            </a:xfrm>
            <a:custGeom>
              <a:avLst/>
              <a:gdLst/>
              <a:ahLst/>
              <a:cxnLst/>
              <a:rect l="l" t="t" r="r" b="b"/>
              <a:pathLst>
                <a:path w="22992" h="20261" extrusionOk="0">
                  <a:moveTo>
                    <a:pt x="11488" y="0"/>
                  </a:moveTo>
                  <a:cubicBezTo>
                    <a:pt x="7517" y="0"/>
                    <a:pt x="3747" y="2363"/>
                    <a:pt x="2122" y="6258"/>
                  </a:cubicBezTo>
                  <a:cubicBezTo>
                    <a:pt x="0" y="11420"/>
                    <a:pt x="2439" y="17342"/>
                    <a:pt x="7601" y="19495"/>
                  </a:cubicBezTo>
                  <a:cubicBezTo>
                    <a:pt x="8872" y="20014"/>
                    <a:pt x="10186" y="20261"/>
                    <a:pt x="11478" y="20261"/>
                  </a:cubicBezTo>
                  <a:cubicBezTo>
                    <a:pt x="15465" y="20261"/>
                    <a:pt x="19236" y="17915"/>
                    <a:pt x="20838" y="14017"/>
                  </a:cubicBezTo>
                  <a:cubicBezTo>
                    <a:pt x="22992" y="8823"/>
                    <a:pt x="20522" y="2901"/>
                    <a:pt x="15360" y="779"/>
                  </a:cubicBezTo>
                  <a:cubicBezTo>
                    <a:pt x="14093" y="250"/>
                    <a:pt x="12780" y="0"/>
                    <a:pt x="1148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4" name="Google Shape;186;p14">
              <a:extLst>
                <a:ext uri="{FF2B5EF4-FFF2-40B4-BE49-F238E27FC236}">
                  <a16:creationId xmlns:a16="http://schemas.microsoft.com/office/drawing/2014/main" xmlns="" id="{50939CE7-A581-48D0-945D-B6DCC5AFD119}"/>
                </a:ext>
              </a:extLst>
            </p:cNvPr>
            <p:cNvSpPr/>
            <p:nvPr/>
          </p:nvSpPr>
          <p:spPr>
            <a:xfrm>
              <a:off x="6533133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12383" y="20111"/>
                  </a:moveTo>
                  <a:cubicBezTo>
                    <a:pt x="14473" y="17989"/>
                    <a:pt x="15772" y="15044"/>
                    <a:pt x="15772" y="11813"/>
                  </a:cubicBezTo>
                  <a:cubicBezTo>
                    <a:pt x="15772" y="5289"/>
                    <a:pt x="10483" y="1"/>
                    <a:pt x="3959" y="1"/>
                  </a:cubicBezTo>
                  <a:cubicBezTo>
                    <a:pt x="2566" y="1"/>
                    <a:pt x="1235" y="254"/>
                    <a:pt x="0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5" name="Google Shape;187;p14">
              <a:extLst>
                <a:ext uri="{FF2B5EF4-FFF2-40B4-BE49-F238E27FC236}">
                  <a16:creationId xmlns:a16="http://schemas.microsoft.com/office/drawing/2014/main" xmlns="" id="{47813FF5-083E-4908-B574-93895DDDD8E5}"/>
                </a:ext>
              </a:extLst>
            </p:cNvPr>
            <p:cNvSpPr/>
            <p:nvPr/>
          </p:nvSpPr>
          <p:spPr>
            <a:xfrm>
              <a:off x="6323089" y="1446524"/>
              <a:ext cx="315518" cy="544925"/>
            </a:xfrm>
            <a:custGeom>
              <a:avLst/>
              <a:gdLst/>
              <a:ahLst/>
              <a:cxnLst/>
              <a:rect l="l" t="t" r="r" b="b"/>
              <a:pathLst>
                <a:path w="11846" h="20459" fill="none" extrusionOk="0">
                  <a:moveTo>
                    <a:pt x="3738" y="0"/>
                  </a:moveTo>
                  <a:cubicBezTo>
                    <a:pt x="1458" y="2154"/>
                    <a:pt x="1" y="5226"/>
                    <a:pt x="1" y="8614"/>
                  </a:cubicBezTo>
                  <a:cubicBezTo>
                    <a:pt x="1" y="15138"/>
                    <a:pt x="5321" y="20458"/>
                    <a:pt x="11845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166" name="Google Shape;183;p14">
            <a:extLst>
              <a:ext uri="{FF2B5EF4-FFF2-40B4-BE49-F238E27FC236}">
                <a16:creationId xmlns:a16="http://schemas.microsoft.com/office/drawing/2014/main" xmlns="" id="{E2789B43-1451-4063-A9C2-8C17A38290D3}"/>
              </a:ext>
            </a:extLst>
          </p:cNvPr>
          <p:cNvGrpSpPr/>
          <p:nvPr/>
        </p:nvGrpSpPr>
        <p:grpSpPr>
          <a:xfrm>
            <a:off x="145876" y="3598595"/>
            <a:ext cx="477556" cy="486619"/>
            <a:chOff x="6323089" y="1361318"/>
            <a:chExt cx="630131" cy="630131"/>
          </a:xfrm>
        </p:grpSpPr>
        <p:sp>
          <p:nvSpPr>
            <p:cNvPr id="167" name="Google Shape;184;p14">
              <a:extLst>
                <a:ext uri="{FF2B5EF4-FFF2-40B4-BE49-F238E27FC236}">
                  <a16:creationId xmlns:a16="http://schemas.microsoft.com/office/drawing/2014/main" xmlns="" id="{48063642-D2EC-4C3D-B72B-F5335B54A578}"/>
                </a:ext>
              </a:extLst>
            </p:cNvPr>
            <p:cNvSpPr/>
            <p:nvPr/>
          </p:nvSpPr>
          <p:spPr>
            <a:xfrm>
              <a:off x="6332385" y="1406385"/>
              <a:ext cx="612392" cy="539652"/>
            </a:xfrm>
            <a:custGeom>
              <a:avLst/>
              <a:gdLst/>
              <a:ahLst/>
              <a:cxnLst/>
              <a:rect l="l" t="t" r="r" b="b"/>
              <a:pathLst>
                <a:path w="22992" h="20261" extrusionOk="0">
                  <a:moveTo>
                    <a:pt x="11488" y="0"/>
                  </a:moveTo>
                  <a:cubicBezTo>
                    <a:pt x="7517" y="0"/>
                    <a:pt x="3747" y="2363"/>
                    <a:pt x="2122" y="6258"/>
                  </a:cubicBezTo>
                  <a:cubicBezTo>
                    <a:pt x="0" y="11420"/>
                    <a:pt x="2439" y="17342"/>
                    <a:pt x="7601" y="19495"/>
                  </a:cubicBezTo>
                  <a:cubicBezTo>
                    <a:pt x="8872" y="20014"/>
                    <a:pt x="10186" y="20261"/>
                    <a:pt x="11478" y="20261"/>
                  </a:cubicBezTo>
                  <a:cubicBezTo>
                    <a:pt x="15465" y="20261"/>
                    <a:pt x="19236" y="17915"/>
                    <a:pt x="20838" y="14017"/>
                  </a:cubicBezTo>
                  <a:cubicBezTo>
                    <a:pt x="22992" y="8823"/>
                    <a:pt x="20522" y="2901"/>
                    <a:pt x="15360" y="779"/>
                  </a:cubicBezTo>
                  <a:cubicBezTo>
                    <a:pt x="14093" y="250"/>
                    <a:pt x="12780" y="0"/>
                    <a:pt x="1148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8" name="Google Shape;186;p14">
              <a:extLst>
                <a:ext uri="{FF2B5EF4-FFF2-40B4-BE49-F238E27FC236}">
                  <a16:creationId xmlns:a16="http://schemas.microsoft.com/office/drawing/2014/main" xmlns="" id="{30653EAA-3167-4E09-83C7-E23F0B8297A6}"/>
                </a:ext>
              </a:extLst>
            </p:cNvPr>
            <p:cNvSpPr/>
            <p:nvPr/>
          </p:nvSpPr>
          <p:spPr>
            <a:xfrm>
              <a:off x="6533133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12383" y="20111"/>
                  </a:moveTo>
                  <a:cubicBezTo>
                    <a:pt x="14473" y="17989"/>
                    <a:pt x="15772" y="15044"/>
                    <a:pt x="15772" y="11813"/>
                  </a:cubicBezTo>
                  <a:cubicBezTo>
                    <a:pt x="15772" y="5289"/>
                    <a:pt x="10483" y="1"/>
                    <a:pt x="3959" y="1"/>
                  </a:cubicBezTo>
                  <a:cubicBezTo>
                    <a:pt x="2566" y="1"/>
                    <a:pt x="1235" y="254"/>
                    <a:pt x="0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9" name="Google Shape;187;p14">
              <a:extLst>
                <a:ext uri="{FF2B5EF4-FFF2-40B4-BE49-F238E27FC236}">
                  <a16:creationId xmlns:a16="http://schemas.microsoft.com/office/drawing/2014/main" xmlns="" id="{488267FA-AE15-4A48-8CC5-B5FE932EF50E}"/>
                </a:ext>
              </a:extLst>
            </p:cNvPr>
            <p:cNvSpPr/>
            <p:nvPr/>
          </p:nvSpPr>
          <p:spPr>
            <a:xfrm>
              <a:off x="6323089" y="1446524"/>
              <a:ext cx="315518" cy="544925"/>
            </a:xfrm>
            <a:custGeom>
              <a:avLst/>
              <a:gdLst/>
              <a:ahLst/>
              <a:cxnLst/>
              <a:rect l="l" t="t" r="r" b="b"/>
              <a:pathLst>
                <a:path w="11846" h="20459" fill="none" extrusionOk="0">
                  <a:moveTo>
                    <a:pt x="3738" y="0"/>
                  </a:moveTo>
                  <a:cubicBezTo>
                    <a:pt x="1458" y="2154"/>
                    <a:pt x="1" y="5226"/>
                    <a:pt x="1" y="8614"/>
                  </a:cubicBezTo>
                  <a:cubicBezTo>
                    <a:pt x="1" y="15138"/>
                    <a:pt x="5321" y="20458"/>
                    <a:pt x="11845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176" name="Google Shape;183;p14">
            <a:extLst>
              <a:ext uri="{FF2B5EF4-FFF2-40B4-BE49-F238E27FC236}">
                <a16:creationId xmlns:a16="http://schemas.microsoft.com/office/drawing/2014/main" xmlns="" id="{7197F708-7367-4DE0-A425-88B50B3CDCDB}"/>
              </a:ext>
            </a:extLst>
          </p:cNvPr>
          <p:cNvGrpSpPr/>
          <p:nvPr/>
        </p:nvGrpSpPr>
        <p:grpSpPr>
          <a:xfrm>
            <a:off x="145876" y="4087698"/>
            <a:ext cx="477556" cy="486619"/>
            <a:chOff x="6323089" y="1361318"/>
            <a:chExt cx="630131" cy="630131"/>
          </a:xfrm>
        </p:grpSpPr>
        <p:sp>
          <p:nvSpPr>
            <p:cNvPr id="313" name="Google Shape;184;p14">
              <a:extLst>
                <a:ext uri="{FF2B5EF4-FFF2-40B4-BE49-F238E27FC236}">
                  <a16:creationId xmlns:a16="http://schemas.microsoft.com/office/drawing/2014/main" xmlns="" id="{8E078B0C-05A1-4A85-8FF5-3720123D7886}"/>
                </a:ext>
              </a:extLst>
            </p:cNvPr>
            <p:cNvSpPr/>
            <p:nvPr/>
          </p:nvSpPr>
          <p:spPr>
            <a:xfrm>
              <a:off x="6332385" y="1406385"/>
              <a:ext cx="612392" cy="539652"/>
            </a:xfrm>
            <a:custGeom>
              <a:avLst/>
              <a:gdLst/>
              <a:ahLst/>
              <a:cxnLst/>
              <a:rect l="l" t="t" r="r" b="b"/>
              <a:pathLst>
                <a:path w="22992" h="20261" extrusionOk="0">
                  <a:moveTo>
                    <a:pt x="11488" y="0"/>
                  </a:moveTo>
                  <a:cubicBezTo>
                    <a:pt x="7517" y="0"/>
                    <a:pt x="3747" y="2363"/>
                    <a:pt x="2122" y="6258"/>
                  </a:cubicBezTo>
                  <a:cubicBezTo>
                    <a:pt x="0" y="11420"/>
                    <a:pt x="2439" y="17342"/>
                    <a:pt x="7601" y="19495"/>
                  </a:cubicBezTo>
                  <a:cubicBezTo>
                    <a:pt x="8872" y="20014"/>
                    <a:pt x="10186" y="20261"/>
                    <a:pt x="11478" y="20261"/>
                  </a:cubicBezTo>
                  <a:cubicBezTo>
                    <a:pt x="15465" y="20261"/>
                    <a:pt x="19236" y="17915"/>
                    <a:pt x="20838" y="14017"/>
                  </a:cubicBezTo>
                  <a:cubicBezTo>
                    <a:pt x="22992" y="8823"/>
                    <a:pt x="20522" y="2901"/>
                    <a:pt x="15360" y="779"/>
                  </a:cubicBezTo>
                  <a:cubicBezTo>
                    <a:pt x="14093" y="250"/>
                    <a:pt x="12780" y="0"/>
                    <a:pt x="1148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4" name="Google Shape;186;p14">
              <a:extLst>
                <a:ext uri="{FF2B5EF4-FFF2-40B4-BE49-F238E27FC236}">
                  <a16:creationId xmlns:a16="http://schemas.microsoft.com/office/drawing/2014/main" xmlns="" id="{E4F7B891-E191-4B2E-8813-A679D981DBAE}"/>
                </a:ext>
              </a:extLst>
            </p:cNvPr>
            <p:cNvSpPr/>
            <p:nvPr/>
          </p:nvSpPr>
          <p:spPr>
            <a:xfrm>
              <a:off x="6533133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12383" y="20111"/>
                  </a:moveTo>
                  <a:cubicBezTo>
                    <a:pt x="14473" y="17989"/>
                    <a:pt x="15772" y="15044"/>
                    <a:pt x="15772" y="11813"/>
                  </a:cubicBezTo>
                  <a:cubicBezTo>
                    <a:pt x="15772" y="5289"/>
                    <a:pt x="10483" y="1"/>
                    <a:pt x="3959" y="1"/>
                  </a:cubicBezTo>
                  <a:cubicBezTo>
                    <a:pt x="2566" y="1"/>
                    <a:pt x="1235" y="254"/>
                    <a:pt x="0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5" name="Google Shape;187;p14">
              <a:extLst>
                <a:ext uri="{FF2B5EF4-FFF2-40B4-BE49-F238E27FC236}">
                  <a16:creationId xmlns:a16="http://schemas.microsoft.com/office/drawing/2014/main" xmlns="" id="{B3EC23B0-379E-4F35-8EA8-FFA9B90ABEA2}"/>
                </a:ext>
              </a:extLst>
            </p:cNvPr>
            <p:cNvSpPr/>
            <p:nvPr/>
          </p:nvSpPr>
          <p:spPr>
            <a:xfrm>
              <a:off x="6323089" y="1446524"/>
              <a:ext cx="315518" cy="544925"/>
            </a:xfrm>
            <a:custGeom>
              <a:avLst/>
              <a:gdLst/>
              <a:ahLst/>
              <a:cxnLst/>
              <a:rect l="l" t="t" r="r" b="b"/>
              <a:pathLst>
                <a:path w="11846" h="20459" fill="none" extrusionOk="0">
                  <a:moveTo>
                    <a:pt x="3738" y="0"/>
                  </a:moveTo>
                  <a:cubicBezTo>
                    <a:pt x="1458" y="2154"/>
                    <a:pt x="1" y="5226"/>
                    <a:pt x="1" y="8614"/>
                  </a:cubicBezTo>
                  <a:cubicBezTo>
                    <a:pt x="1" y="15138"/>
                    <a:pt x="5321" y="20458"/>
                    <a:pt x="11845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316" name="Google Shape;215;p14">
            <a:extLst>
              <a:ext uri="{FF2B5EF4-FFF2-40B4-BE49-F238E27FC236}">
                <a16:creationId xmlns:a16="http://schemas.microsoft.com/office/drawing/2014/main" xmlns="" id="{C644067E-3D85-407F-8058-937210E7063A}"/>
              </a:ext>
            </a:extLst>
          </p:cNvPr>
          <p:cNvGrpSpPr/>
          <p:nvPr/>
        </p:nvGrpSpPr>
        <p:grpSpPr>
          <a:xfrm>
            <a:off x="8260251" y="2943639"/>
            <a:ext cx="485340" cy="487101"/>
            <a:chOff x="2190776" y="2499219"/>
            <a:chExt cx="630104" cy="630104"/>
          </a:xfrm>
        </p:grpSpPr>
        <p:sp>
          <p:nvSpPr>
            <p:cNvPr id="317" name="Google Shape;216;p14">
              <a:extLst>
                <a:ext uri="{FF2B5EF4-FFF2-40B4-BE49-F238E27FC236}">
                  <a16:creationId xmlns:a16="http://schemas.microsoft.com/office/drawing/2014/main" xmlns="" id="{A7FC5371-20CD-43F2-9910-13DC4162CF6F}"/>
                </a:ext>
              </a:extLst>
            </p:cNvPr>
            <p:cNvSpPr/>
            <p:nvPr/>
          </p:nvSpPr>
          <p:spPr>
            <a:xfrm>
              <a:off x="2236321" y="2544765"/>
              <a:ext cx="539012" cy="539012"/>
            </a:xfrm>
            <a:custGeom>
              <a:avLst/>
              <a:gdLst/>
              <a:ahLst/>
              <a:cxnLst/>
              <a:rect l="l" t="t" r="r" b="b"/>
              <a:pathLst>
                <a:path w="20237" h="20237" extrusionOk="0">
                  <a:moveTo>
                    <a:pt x="10103" y="0"/>
                  </a:moveTo>
                  <a:cubicBezTo>
                    <a:pt x="4529" y="0"/>
                    <a:pt x="0" y="4529"/>
                    <a:pt x="0" y="10103"/>
                  </a:cubicBezTo>
                  <a:cubicBezTo>
                    <a:pt x="0" y="15708"/>
                    <a:pt x="4529" y="20237"/>
                    <a:pt x="10103" y="20237"/>
                  </a:cubicBezTo>
                  <a:cubicBezTo>
                    <a:pt x="15708" y="20237"/>
                    <a:pt x="20237" y="15708"/>
                    <a:pt x="20237" y="10103"/>
                  </a:cubicBezTo>
                  <a:cubicBezTo>
                    <a:pt x="20237" y="4529"/>
                    <a:pt x="15708" y="0"/>
                    <a:pt x="10103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8" name="Google Shape;219;p14">
              <a:extLst>
                <a:ext uri="{FF2B5EF4-FFF2-40B4-BE49-F238E27FC236}">
                  <a16:creationId xmlns:a16="http://schemas.microsoft.com/office/drawing/2014/main" xmlns="" id="{B603D4C9-9EE4-4B75-A129-F3D26632B90F}"/>
                </a:ext>
              </a:extLst>
            </p:cNvPr>
            <p:cNvSpPr/>
            <p:nvPr/>
          </p:nvSpPr>
          <p:spPr>
            <a:xfrm>
              <a:off x="2190776" y="2499219"/>
              <a:ext cx="420087" cy="535630"/>
            </a:xfrm>
            <a:custGeom>
              <a:avLst/>
              <a:gdLst/>
              <a:ahLst/>
              <a:cxnLst/>
              <a:rect l="l" t="t" r="r" b="b"/>
              <a:pathLst>
                <a:path w="15772" h="20110" fill="none" extrusionOk="0">
                  <a:moveTo>
                    <a:pt x="3389" y="20110"/>
                  </a:moveTo>
                  <a:cubicBezTo>
                    <a:pt x="1298" y="17988"/>
                    <a:pt x="0" y="15043"/>
                    <a:pt x="0" y="11813"/>
                  </a:cubicBezTo>
                  <a:cubicBezTo>
                    <a:pt x="0" y="5289"/>
                    <a:pt x="5289" y="0"/>
                    <a:pt x="11813" y="0"/>
                  </a:cubicBezTo>
                  <a:cubicBezTo>
                    <a:pt x="13206" y="0"/>
                    <a:pt x="14536" y="253"/>
                    <a:pt x="15771" y="697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19" name="Google Shape;220;p14">
              <a:extLst>
                <a:ext uri="{FF2B5EF4-FFF2-40B4-BE49-F238E27FC236}">
                  <a16:creationId xmlns:a16="http://schemas.microsoft.com/office/drawing/2014/main" xmlns="" id="{5C1450D8-9546-44E3-9848-1083CC06301D}"/>
                </a:ext>
              </a:extLst>
            </p:cNvPr>
            <p:cNvSpPr/>
            <p:nvPr/>
          </p:nvSpPr>
          <p:spPr>
            <a:xfrm>
              <a:off x="2505388" y="2584398"/>
              <a:ext cx="315492" cy="544925"/>
            </a:xfrm>
            <a:custGeom>
              <a:avLst/>
              <a:gdLst/>
              <a:ahLst/>
              <a:cxnLst/>
              <a:rect l="l" t="t" r="r" b="b"/>
              <a:pathLst>
                <a:path w="11845" h="20459" fill="none" extrusionOk="0">
                  <a:moveTo>
                    <a:pt x="8108" y="1"/>
                  </a:moveTo>
                  <a:cubicBezTo>
                    <a:pt x="10388" y="2154"/>
                    <a:pt x="11845" y="5226"/>
                    <a:pt x="11845" y="8615"/>
                  </a:cubicBezTo>
                  <a:cubicBezTo>
                    <a:pt x="11845" y="15138"/>
                    <a:pt x="6556" y="20459"/>
                    <a:pt x="1" y="20459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320" name="Google Shape;215;p14">
            <a:extLst>
              <a:ext uri="{FF2B5EF4-FFF2-40B4-BE49-F238E27FC236}">
                <a16:creationId xmlns:a16="http://schemas.microsoft.com/office/drawing/2014/main" xmlns="" id="{DBD95614-AA0D-4106-89B4-429DE02A4391}"/>
              </a:ext>
            </a:extLst>
          </p:cNvPr>
          <p:cNvGrpSpPr/>
          <p:nvPr/>
        </p:nvGrpSpPr>
        <p:grpSpPr>
          <a:xfrm>
            <a:off x="8267273" y="3800171"/>
            <a:ext cx="485340" cy="487101"/>
            <a:chOff x="2190776" y="2499219"/>
            <a:chExt cx="630104" cy="630104"/>
          </a:xfrm>
        </p:grpSpPr>
        <p:sp>
          <p:nvSpPr>
            <p:cNvPr id="321" name="Google Shape;216;p14">
              <a:extLst>
                <a:ext uri="{FF2B5EF4-FFF2-40B4-BE49-F238E27FC236}">
                  <a16:creationId xmlns:a16="http://schemas.microsoft.com/office/drawing/2014/main" xmlns="" id="{B710EC67-6D19-4D20-98E7-8A7A638C67E9}"/>
                </a:ext>
              </a:extLst>
            </p:cNvPr>
            <p:cNvSpPr/>
            <p:nvPr/>
          </p:nvSpPr>
          <p:spPr>
            <a:xfrm>
              <a:off x="2236321" y="2544765"/>
              <a:ext cx="539012" cy="539012"/>
            </a:xfrm>
            <a:custGeom>
              <a:avLst/>
              <a:gdLst/>
              <a:ahLst/>
              <a:cxnLst/>
              <a:rect l="l" t="t" r="r" b="b"/>
              <a:pathLst>
                <a:path w="20237" h="20237" extrusionOk="0">
                  <a:moveTo>
                    <a:pt x="10103" y="0"/>
                  </a:moveTo>
                  <a:cubicBezTo>
                    <a:pt x="4529" y="0"/>
                    <a:pt x="0" y="4529"/>
                    <a:pt x="0" y="10103"/>
                  </a:cubicBezTo>
                  <a:cubicBezTo>
                    <a:pt x="0" y="15708"/>
                    <a:pt x="4529" y="20237"/>
                    <a:pt x="10103" y="20237"/>
                  </a:cubicBezTo>
                  <a:cubicBezTo>
                    <a:pt x="15708" y="20237"/>
                    <a:pt x="20237" y="15708"/>
                    <a:pt x="20237" y="10103"/>
                  </a:cubicBezTo>
                  <a:cubicBezTo>
                    <a:pt x="20237" y="4529"/>
                    <a:pt x="15708" y="0"/>
                    <a:pt x="10103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22" name="Google Shape;219;p14">
              <a:extLst>
                <a:ext uri="{FF2B5EF4-FFF2-40B4-BE49-F238E27FC236}">
                  <a16:creationId xmlns:a16="http://schemas.microsoft.com/office/drawing/2014/main" xmlns="" id="{17D39EC6-D8AE-48EA-A7FB-49907C83F252}"/>
                </a:ext>
              </a:extLst>
            </p:cNvPr>
            <p:cNvSpPr/>
            <p:nvPr/>
          </p:nvSpPr>
          <p:spPr>
            <a:xfrm>
              <a:off x="2190776" y="2499219"/>
              <a:ext cx="420087" cy="535630"/>
            </a:xfrm>
            <a:custGeom>
              <a:avLst/>
              <a:gdLst/>
              <a:ahLst/>
              <a:cxnLst/>
              <a:rect l="l" t="t" r="r" b="b"/>
              <a:pathLst>
                <a:path w="15772" h="20110" fill="none" extrusionOk="0">
                  <a:moveTo>
                    <a:pt x="3389" y="20110"/>
                  </a:moveTo>
                  <a:cubicBezTo>
                    <a:pt x="1298" y="17988"/>
                    <a:pt x="0" y="15043"/>
                    <a:pt x="0" y="11813"/>
                  </a:cubicBezTo>
                  <a:cubicBezTo>
                    <a:pt x="0" y="5289"/>
                    <a:pt x="5289" y="0"/>
                    <a:pt x="11813" y="0"/>
                  </a:cubicBezTo>
                  <a:cubicBezTo>
                    <a:pt x="13206" y="0"/>
                    <a:pt x="14536" y="253"/>
                    <a:pt x="15771" y="697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23" name="Google Shape;220;p14">
              <a:extLst>
                <a:ext uri="{FF2B5EF4-FFF2-40B4-BE49-F238E27FC236}">
                  <a16:creationId xmlns:a16="http://schemas.microsoft.com/office/drawing/2014/main" xmlns="" id="{2AE8DC64-4912-4813-B352-235FDB3BA36F}"/>
                </a:ext>
              </a:extLst>
            </p:cNvPr>
            <p:cNvSpPr/>
            <p:nvPr/>
          </p:nvSpPr>
          <p:spPr>
            <a:xfrm>
              <a:off x="2505388" y="2584398"/>
              <a:ext cx="315492" cy="544925"/>
            </a:xfrm>
            <a:custGeom>
              <a:avLst/>
              <a:gdLst/>
              <a:ahLst/>
              <a:cxnLst/>
              <a:rect l="l" t="t" r="r" b="b"/>
              <a:pathLst>
                <a:path w="11845" h="20459" fill="none" extrusionOk="0">
                  <a:moveTo>
                    <a:pt x="8108" y="1"/>
                  </a:moveTo>
                  <a:cubicBezTo>
                    <a:pt x="10388" y="2154"/>
                    <a:pt x="11845" y="5226"/>
                    <a:pt x="11845" y="8615"/>
                  </a:cubicBezTo>
                  <a:cubicBezTo>
                    <a:pt x="11845" y="15138"/>
                    <a:pt x="6556" y="20459"/>
                    <a:pt x="1" y="20459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2EDED90-EC0F-4BD8-A516-D11702CE0CA9}"/>
              </a:ext>
            </a:extLst>
          </p:cNvPr>
          <p:cNvGrpSpPr/>
          <p:nvPr/>
        </p:nvGrpSpPr>
        <p:grpSpPr>
          <a:xfrm>
            <a:off x="4800509" y="4595673"/>
            <a:ext cx="44675" cy="263450"/>
            <a:chOff x="3675238" y="1724113"/>
            <a:chExt cx="44675" cy="263450"/>
          </a:xfrm>
        </p:grpSpPr>
        <p:sp>
          <p:nvSpPr>
            <p:cNvPr id="324" name="Google Shape;973;p35">
              <a:extLst>
                <a:ext uri="{FF2B5EF4-FFF2-40B4-BE49-F238E27FC236}">
                  <a16:creationId xmlns:a16="http://schemas.microsoft.com/office/drawing/2014/main" xmlns="" id="{9865CD09-A217-4987-94C2-26E60F44FD63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74;p35">
              <a:extLst>
                <a:ext uri="{FF2B5EF4-FFF2-40B4-BE49-F238E27FC236}">
                  <a16:creationId xmlns:a16="http://schemas.microsoft.com/office/drawing/2014/main" xmlns="" id="{BA07B694-E439-4F9C-9A8B-7F35C11263B4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975;p35">
              <a:extLst>
                <a:ext uri="{FF2B5EF4-FFF2-40B4-BE49-F238E27FC236}">
                  <a16:creationId xmlns:a16="http://schemas.microsoft.com/office/drawing/2014/main" xmlns="" id="{DB7FF2C0-5482-47AD-953B-C669DC3AA139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76;p35">
              <a:extLst>
                <a:ext uri="{FF2B5EF4-FFF2-40B4-BE49-F238E27FC236}">
                  <a16:creationId xmlns:a16="http://schemas.microsoft.com/office/drawing/2014/main" xmlns="" id="{23B5A5F5-C023-4515-95B8-A3F9AF1EFCB0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1296;p42">
            <a:extLst>
              <a:ext uri="{FF2B5EF4-FFF2-40B4-BE49-F238E27FC236}">
                <a16:creationId xmlns:a16="http://schemas.microsoft.com/office/drawing/2014/main" xmlns="" id="{9F62167B-5FE3-4667-8836-3949021EB580}"/>
              </a:ext>
            </a:extLst>
          </p:cNvPr>
          <p:cNvSpPr/>
          <p:nvPr/>
        </p:nvSpPr>
        <p:spPr>
          <a:xfrm rot="5400000">
            <a:off x="4750793" y="4900750"/>
            <a:ext cx="144104" cy="136377"/>
          </a:xfrm>
          <a:custGeom>
            <a:avLst/>
            <a:gdLst/>
            <a:ahLst/>
            <a:cxnLst/>
            <a:rect l="l" t="t" r="r" b="b"/>
            <a:pathLst>
              <a:path w="5763" h="5454" extrusionOk="0">
                <a:moveTo>
                  <a:pt x="2959" y="0"/>
                </a:moveTo>
                <a:cubicBezTo>
                  <a:pt x="2771" y="0"/>
                  <a:pt x="2584" y="71"/>
                  <a:pt x="2441" y="214"/>
                </a:cubicBezTo>
                <a:cubicBezTo>
                  <a:pt x="2167" y="500"/>
                  <a:pt x="2167" y="964"/>
                  <a:pt x="2441" y="1250"/>
                </a:cubicBezTo>
                <a:lnTo>
                  <a:pt x="3203" y="2000"/>
                </a:lnTo>
                <a:lnTo>
                  <a:pt x="726" y="2000"/>
                </a:lnTo>
                <a:cubicBezTo>
                  <a:pt x="322" y="2000"/>
                  <a:pt x="0" y="2322"/>
                  <a:pt x="0" y="2727"/>
                </a:cubicBezTo>
                <a:cubicBezTo>
                  <a:pt x="0" y="3131"/>
                  <a:pt x="322" y="3453"/>
                  <a:pt x="726" y="3453"/>
                </a:cubicBezTo>
                <a:lnTo>
                  <a:pt x="3203" y="3453"/>
                </a:lnTo>
                <a:lnTo>
                  <a:pt x="2441" y="4215"/>
                </a:lnTo>
                <a:cubicBezTo>
                  <a:pt x="2167" y="4501"/>
                  <a:pt x="2167" y="4953"/>
                  <a:pt x="2441" y="5239"/>
                </a:cubicBezTo>
                <a:cubicBezTo>
                  <a:pt x="2584" y="5382"/>
                  <a:pt x="2774" y="5453"/>
                  <a:pt x="2965" y="5453"/>
                </a:cubicBezTo>
                <a:cubicBezTo>
                  <a:pt x="3143" y="5453"/>
                  <a:pt x="3334" y="5382"/>
                  <a:pt x="3477" y="5239"/>
                </a:cubicBezTo>
                <a:lnTo>
                  <a:pt x="5477" y="3239"/>
                </a:lnTo>
                <a:cubicBezTo>
                  <a:pt x="5763" y="2953"/>
                  <a:pt x="5763" y="2500"/>
                  <a:pt x="5477" y="2215"/>
                </a:cubicBezTo>
                <a:lnTo>
                  <a:pt x="3477" y="214"/>
                </a:lnTo>
                <a:cubicBezTo>
                  <a:pt x="3334" y="71"/>
                  <a:pt x="3146" y="0"/>
                  <a:pt x="2959" y="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1641;p20">
            <a:extLst>
              <a:ext uri="{FF2B5EF4-FFF2-40B4-BE49-F238E27FC236}">
                <a16:creationId xmlns:a16="http://schemas.microsoft.com/office/drawing/2014/main" xmlns="" id="{CF4516D7-8C1F-419E-918E-3A02D1727D8A}"/>
              </a:ext>
            </a:extLst>
          </p:cNvPr>
          <p:cNvSpPr/>
          <p:nvPr/>
        </p:nvSpPr>
        <p:spPr>
          <a:xfrm>
            <a:off x="3893100" y="5092619"/>
            <a:ext cx="1840413" cy="996764"/>
          </a:xfrm>
          <a:custGeom>
            <a:avLst/>
            <a:gdLst/>
            <a:ahLst/>
            <a:cxnLst/>
            <a:rect l="l" t="t" r="r" b="b"/>
            <a:pathLst>
              <a:path w="52889" h="59032" fill="none" extrusionOk="0">
                <a:moveTo>
                  <a:pt x="50260" y="59032"/>
                </a:moveTo>
                <a:lnTo>
                  <a:pt x="2629" y="59032"/>
                </a:lnTo>
                <a:cubicBezTo>
                  <a:pt x="1172" y="59032"/>
                  <a:pt x="1" y="57860"/>
                  <a:pt x="1" y="56403"/>
                </a:cubicBezTo>
                <a:lnTo>
                  <a:pt x="1" y="2629"/>
                </a:lnTo>
                <a:cubicBezTo>
                  <a:pt x="1" y="1173"/>
                  <a:pt x="1172" y="1"/>
                  <a:pt x="2629" y="1"/>
                </a:cubicBezTo>
                <a:lnTo>
                  <a:pt x="50260" y="1"/>
                </a:lnTo>
                <a:cubicBezTo>
                  <a:pt x="51716" y="1"/>
                  <a:pt x="52888" y="1173"/>
                  <a:pt x="52888" y="2629"/>
                </a:cubicBezTo>
                <a:lnTo>
                  <a:pt x="52888" y="56403"/>
                </a:lnTo>
                <a:cubicBezTo>
                  <a:pt x="52888" y="57860"/>
                  <a:pt x="51716" y="59032"/>
                  <a:pt x="50260" y="59032"/>
                </a:cubicBezTo>
                <a:close/>
              </a:path>
            </a:pathLst>
          </a:custGeom>
          <a:noFill/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1682;p20">
            <a:extLst>
              <a:ext uri="{FF2B5EF4-FFF2-40B4-BE49-F238E27FC236}">
                <a16:creationId xmlns:a16="http://schemas.microsoft.com/office/drawing/2014/main" xmlns="" id="{C4964674-B72A-4CE3-8FD6-03436526DC2D}"/>
              </a:ext>
            </a:extLst>
          </p:cNvPr>
          <p:cNvSpPr txBox="1"/>
          <p:nvPr/>
        </p:nvSpPr>
        <p:spPr>
          <a:xfrm>
            <a:off x="3885913" y="5642505"/>
            <a:ext cx="1829248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rgbClr val="A5A5A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Каталог сделок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5391C26-AB98-4718-AEA4-133B5C6FF186}"/>
              </a:ext>
            </a:extLst>
          </p:cNvPr>
          <p:cNvGrpSpPr/>
          <p:nvPr/>
        </p:nvGrpSpPr>
        <p:grpSpPr>
          <a:xfrm>
            <a:off x="8294419" y="4421391"/>
            <a:ext cx="3625310" cy="2436610"/>
            <a:chOff x="7107012" y="4666383"/>
            <a:chExt cx="3092933" cy="193889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754C81D7-F6FB-439F-B167-F1781F02D72B}"/>
                </a:ext>
              </a:extLst>
            </p:cNvPr>
            <p:cNvGrpSpPr/>
            <p:nvPr/>
          </p:nvGrpSpPr>
          <p:grpSpPr>
            <a:xfrm>
              <a:off x="7107012" y="4666383"/>
              <a:ext cx="3092933" cy="1938891"/>
              <a:chOff x="8631685" y="4814448"/>
              <a:chExt cx="3092933" cy="1938891"/>
            </a:xfrm>
          </p:grpSpPr>
          <p:sp>
            <p:nvSpPr>
              <p:cNvPr id="347" name="Google Shape;1862;p23">
                <a:extLst>
                  <a:ext uri="{FF2B5EF4-FFF2-40B4-BE49-F238E27FC236}">
                    <a16:creationId xmlns:a16="http://schemas.microsoft.com/office/drawing/2014/main" xmlns="" id="{BBD2C249-A5AE-489C-8604-AA598454DFC2}"/>
                  </a:ext>
                </a:extLst>
              </p:cNvPr>
              <p:cNvSpPr/>
              <p:nvPr/>
            </p:nvSpPr>
            <p:spPr>
              <a:xfrm>
                <a:off x="8716368" y="6618034"/>
                <a:ext cx="3008250" cy="135305"/>
              </a:xfrm>
              <a:custGeom>
                <a:avLst/>
                <a:gdLst/>
                <a:ahLst/>
                <a:cxnLst/>
                <a:rect l="l" t="t" r="r" b="b"/>
                <a:pathLst>
                  <a:path w="74138" h="3674" extrusionOk="0">
                    <a:moveTo>
                      <a:pt x="37085" y="0"/>
                    </a:moveTo>
                    <a:cubicBezTo>
                      <a:pt x="16595" y="0"/>
                      <a:pt x="1" y="824"/>
                      <a:pt x="1" y="1837"/>
                    </a:cubicBezTo>
                    <a:cubicBezTo>
                      <a:pt x="1" y="2850"/>
                      <a:pt x="16595" y="3674"/>
                      <a:pt x="37085" y="3674"/>
                    </a:cubicBezTo>
                    <a:cubicBezTo>
                      <a:pt x="57543" y="3674"/>
                      <a:pt x="74138" y="2850"/>
                      <a:pt x="74138" y="1837"/>
                    </a:cubicBezTo>
                    <a:cubicBezTo>
                      <a:pt x="74138" y="824"/>
                      <a:pt x="57543" y="0"/>
                      <a:pt x="37085" y="0"/>
                    </a:cubicBez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042;p23">
                <a:extLst>
                  <a:ext uri="{FF2B5EF4-FFF2-40B4-BE49-F238E27FC236}">
                    <a16:creationId xmlns:a16="http://schemas.microsoft.com/office/drawing/2014/main" xmlns="" id="{B7C779CA-EE13-4264-9947-93147EE725DA}"/>
                  </a:ext>
                </a:extLst>
              </p:cNvPr>
              <p:cNvSpPr/>
              <p:nvPr/>
            </p:nvSpPr>
            <p:spPr>
              <a:xfrm>
                <a:off x="8635952" y="4819370"/>
                <a:ext cx="2959436" cy="1856767"/>
              </a:xfrm>
              <a:custGeom>
                <a:avLst/>
                <a:gdLst/>
                <a:ahLst/>
                <a:cxnLst/>
                <a:rect l="l" t="t" r="r" b="b"/>
                <a:pathLst>
                  <a:path w="72935" h="50418" extrusionOk="0">
                    <a:moveTo>
                      <a:pt x="824" y="1"/>
                    </a:moveTo>
                    <a:cubicBezTo>
                      <a:pt x="349" y="1"/>
                      <a:pt x="1" y="381"/>
                      <a:pt x="1" y="793"/>
                    </a:cubicBezTo>
                    <a:lnTo>
                      <a:pt x="1" y="46174"/>
                    </a:lnTo>
                    <a:cubicBezTo>
                      <a:pt x="1" y="46617"/>
                      <a:pt x="349" y="46966"/>
                      <a:pt x="824" y="46966"/>
                    </a:cubicBezTo>
                    <a:lnTo>
                      <a:pt x="34615" y="46966"/>
                    </a:lnTo>
                    <a:lnTo>
                      <a:pt x="34615" y="50418"/>
                    </a:lnTo>
                    <a:lnTo>
                      <a:pt x="38637" y="50418"/>
                    </a:lnTo>
                    <a:lnTo>
                      <a:pt x="38637" y="46966"/>
                    </a:lnTo>
                    <a:lnTo>
                      <a:pt x="72111" y="46966"/>
                    </a:lnTo>
                    <a:cubicBezTo>
                      <a:pt x="72555" y="46966"/>
                      <a:pt x="72935" y="46617"/>
                      <a:pt x="72935" y="46174"/>
                    </a:cubicBezTo>
                    <a:lnTo>
                      <a:pt x="72935" y="793"/>
                    </a:lnTo>
                    <a:cubicBezTo>
                      <a:pt x="72935" y="381"/>
                      <a:pt x="72555" y="1"/>
                      <a:pt x="721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8" name="Google Shape;2043;p23">
                <a:extLst>
                  <a:ext uri="{FF2B5EF4-FFF2-40B4-BE49-F238E27FC236}">
                    <a16:creationId xmlns:a16="http://schemas.microsoft.com/office/drawing/2014/main" xmlns="" id="{0407ADE0-4FD6-493E-830B-3860C619B1AD}"/>
                  </a:ext>
                </a:extLst>
              </p:cNvPr>
              <p:cNvSpPr/>
              <p:nvPr/>
            </p:nvSpPr>
            <p:spPr>
              <a:xfrm>
                <a:off x="8631685" y="4814448"/>
                <a:ext cx="2969702" cy="1864907"/>
              </a:xfrm>
              <a:custGeom>
                <a:avLst/>
                <a:gdLst/>
                <a:ahLst/>
                <a:cxnLst/>
                <a:rect l="l" t="t" r="r" b="b"/>
                <a:pathLst>
                  <a:path w="73188" h="50639" extrusionOk="0">
                    <a:moveTo>
                      <a:pt x="72237" y="254"/>
                    </a:moveTo>
                    <a:cubicBezTo>
                      <a:pt x="72617" y="254"/>
                      <a:pt x="72934" y="570"/>
                      <a:pt x="72934" y="919"/>
                    </a:cubicBezTo>
                    <a:lnTo>
                      <a:pt x="72934" y="46300"/>
                    </a:lnTo>
                    <a:cubicBezTo>
                      <a:pt x="72934" y="46680"/>
                      <a:pt x="72617" y="46965"/>
                      <a:pt x="72237" y="46965"/>
                    </a:cubicBezTo>
                    <a:lnTo>
                      <a:pt x="38636" y="46965"/>
                    </a:lnTo>
                    <a:lnTo>
                      <a:pt x="38636" y="50417"/>
                    </a:lnTo>
                    <a:lnTo>
                      <a:pt x="34868" y="50417"/>
                    </a:lnTo>
                    <a:lnTo>
                      <a:pt x="34868" y="46965"/>
                    </a:lnTo>
                    <a:lnTo>
                      <a:pt x="950" y="46965"/>
                    </a:lnTo>
                    <a:cubicBezTo>
                      <a:pt x="538" y="46965"/>
                      <a:pt x="222" y="46680"/>
                      <a:pt x="222" y="46300"/>
                    </a:cubicBezTo>
                    <a:lnTo>
                      <a:pt x="222" y="919"/>
                    </a:lnTo>
                    <a:cubicBezTo>
                      <a:pt x="222" y="570"/>
                      <a:pt x="538" y="254"/>
                      <a:pt x="950" y="254"/>
                    </a:cubicBezTo>
                    <a:close/>
                    <a:moveTo>
                      <a:pt x="950" y="0"/>
                    </a:moveTo>
                    <a:cubicBezTo>
                      <a:pt x="412" y="0"/>
                      <a:pt x="0" y="412"/>
                      <a:pt x="0" y="919"/>
                    </a:cubicBezTo>
                    <a:lnTo>
                      <a:pt x="0" y="46300"/>
                    </a:lnTo>
                    <a:cubicBezTo>
                      <a:pt x="0" y="46807"/>
                      <a:pt x="412" y="47218"/>
                      <a:pt x="950" y="47218"/>
                    </a:cubicBezTo>
                    <a:lnTo>
                      <a:pt x="34646" y="47218"/>
                    </a:lnTo>
                    <a:lnTo>
                      <a:pt x="34646" y="50639"/>
                    </a:lnTo>
                    <a:lnTo>
                      <a:pt x="38890" y="50639"/>
                    </a:lnTo>
                    <a:lnTo>
                      <a:pt x="38890" y="47218"/>
                    </a:lnTo>
                    <a:lnTo>
                      <a:pt x="72237" y="47218"/>
                    </a:lnTo>
                    <a:cubicBezTo>
                      <a:pt x="72744" y="47218"/>
                      <a:pt x="73187" y="46807"/>
                      <a:pt x="73187" y="46300"/>
                    </a:cubicBezTo>
                    <a:lnTo>
                      <a:pt x="73187" y="919"/>
                    </a:lnTo>
                    <a:cubicBezTo>
                      <a:pt x="73187" y="412"/>
                      <a:pt x="72744" y="0"/>
                      <a:pt x="72237" y="0"/>
                    </a:cubicBezTo>
                    <a:close/>
                  </a:path>
                </a:pathLst>
              </a:custGeom>
              <a:solidFill>
                <a:srgbClr val="304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044;p23">
                <a:extLst>
                  <a:ext uri="{FF2B5EF4-FFF2-40B4-BE49-F238E27FC236}">
                    <a16:creationId xmlns:a16="http://schemas.microsoft.com/office/drawing/2014/main" xmlns="" id="{DD5A81F2-DA49-4B00-A30B-C2DFEC45F006}"/>
                  </a:ext>
                </a:extLst>
              </p:cNvPr>
              <p:cNvSpPr/>
              <p:nvPr/>
            </p:nvSpPr>
            <p:spPr>
              <a:xfrm>
                <a:off x="8716368" y="4887481"/>
                <a:ext cx="2789832" cy="1573380"/>
              </a:xfrm>
              <a:custGeom>
                <a:avLst/>
                <a:gdLst/>
                <a:ahLst/>
                <a:cxnLst/>
                <a:rect l="l" t="t" r="r" b="b"/>
                <a:pathLst>
                  <a:path w="68058" h="42723" extrusionOk="0">
                    <a:moveTo>
                      <a:pt x="1" y="1"/>
                    </a:moveTo>
                    <a:lnTo>
                      <a:pt x="1" y="42722"/>
                    </a:lnTo>
                    <a:lnTo>
                      <a:pt x="68057" y="42722"/>
                    </a:lnTo>
                    <a:lnTo>
                      <a:pt x="68057" y="1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30" name="Google Shape;2045;p23">
                <a:extLst>
                  <a:ext uri="{FF2B5EF4-FFF2-40B4-BE49-F238E27FC236}">
                    <a16:creationId xmlns:a16="http://schemas.microsoft.com/office/drawing/2014/main" xmlns="" id="{6A02F20A-8B05-414E-A8F2-67BAB5132F5D}"/>
                  </a:ext>
                </a:extLst>
              </p:cNvPr>
              <p:cNvSpPr/>
              <p:nvPr/>
            </p:nvSpPr>
            <p:spPr>
              <a:xfrm>
                <a:off x="9297575" y="6616154"/>
                <a:ext cx="1633279" cy="65368"/>
              </a:xfrm>
              <a:custGeom>
                <a:avLst/>
                <a:gdLst/>
                <a:ahLst/>
                <a:cxnLst/>
                <a:rect l="l" t="t" r="r" b="b"/>
                <a:pathLst>
                  <a:path w="40252" h="1775" extrusionOk="0">
                    <a:moveTo>
                      <a:pt x="760" y="1"/>
                    </a:moveTo>
                    <a:cubicBezTo>
                      <a:pt x="349" y="1"/>
                      <a:pt x="0" y="412"/>
                      <a:pt x="0" y="887"/>
                    </a:cubicBezTo>
                    <a:cubicBezTo>
                      <a:pt x="0" y="1362"/>
                      <a:pt x="349" y="1774"/>
                      <a:pt x="760" y="1774"/>
                    </a:cubicBezTo>
                    <a:lnTo>
                      <a:pt x="39492" y="1774"/>
                    </a:lnTo>
                    <a:cubicBezTo>
                      <a:pt x="39903" y="1774"/>
                      <a:pt x="40252" y="1362"/>
                      <a:pt x="40252" y="887"/>
                    </a:cubicBezTo>
                    <a:cubicBezTo>
                      <a:pt x="40252" y="412"/>
                      <a:pt x="39903" y="1"/>
                      <a:pt x="394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046;p23">
                <a:extLst>
                  <a:ext uri="{FF2B5EF4-FFF2-40B4-BE49-F238E27FC236}">
                    <a16:creationId xmlns:a16="http://schemas.microsoft.com/office/drawing/2014/main" xmlns="" id="{CC5F050C-265B-4E4E-AE26-8AEFEE3EDBB0}"/>
                  </a:ext>
                </a:extLst>
              </p:cNvPr>
              <p:cNvSpPr/>
              <p:nvPr/>
            </p:nvSpPr>
            <p:spPr>
              <a:xfrm>
                <a:off x="9294357" y="6612373"/>
                <a:ext cx="1642287" cy="72366"/>
              </a:xfrm>
              <a:custGeom>
                <a:avLst/>
                <a:gdLst/>
                <a:ahLst/>
                <a:cxnLst/>
                <a:rect l="l" t="t" r="r" b="b"/>
                <a:pathLst>
                  <a:path w="40474" h="1965" extrusionOk="0">
                    <a:moveTo>
                      <a:pt x="39587" y="222"/>
                    </a:moveTo>
                    <a:cubicBezTo>
                      <a:pt x="39935" y="222"/>
                      <a:pt x="40220" y="571"/>
                      <a:pt x="40220" y="982"/>
                    </a:cubicBezTo>
                    <a:cubicBezTo>
                      <a:pt x="40220" y="1394"/>
                      <a:pt x="39935" y="1742"/>
                      <a:pt x="39587" y="1742"/>
                    </a:cubicBezTo>
                    <a:lnTo>
                      <a:pt x="855" y="1742"/>
                    </a:lnTo>
                    <a:cubicBezTo>
                      <a:pt x="507" y="1742"/>
                      <a:pt x="222" y="1394"/>
                      <a:pt x="222" y="982"/>
                    </a:cubicBezTo>
                    <a:cubicBezTo>
                      <a:pt x="222" y="571"/>
                      <a:pt x="507" y="222"/>
                      <a:pt x="855" y="222"/>
                    </a:cubicBezTo>
                    <a:close/>
                    <a:moveTo>
                      <a:pt x="855" y="1"/>
                    </a:moveTo>
                    <a:cubicBezTo>
                      <a:pt x="380" y="1"/>
                      <a:pt x="0" y="444"/>
                      <a:pt x="0" y="982"/>
                    </a:cubicBezTo>
                    <a:cubicBezTo>
                      <a:pt x="0" y="1521"/>
                      <a:pt x="380" y="1964"/>
                      <a:pt x="855" y="1964"/>
                    </a:cubicBezTo>
                    <a:lnTo>
                      <a:pt x="39587" y="1964"/>
                    </a:lnTo>
                    <a:cubicBezTo>
                      <a:pt x="40062" y="1964"/>
                      <a:pt x="40473" y="1521"/>
                      <a:pt x="40473" y="982"/>
                    </a:cubicBezTo>
                    <a:cubicBezTo>
                      <a:pt x="40473" y="444"/>
                      <a:pt x="40062" y="1"/>
                      <a:pt x="39587" y="1"/>
                    </a:cubicBezTo>
                    <a:close/>
                  </a:path>
                </a:pathLst>
              </a:custGeom>
              <a:solidFill>
                <a:srgbClr val="304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99" name="Рисунок 53">
              <a:extLst>
                <a:ext uri="{FF2B5EF4-FFF2-40B4-BE49-F238E27FC236}">
                  <a16:creationId xmlns:a16="http://schemas.microsoft.com/office/drawing/2014/main" xmlns="" id="{22441462-5D55-4841-82DF-43173B9AB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12"/>
            <a:stretch/>
          </p:blipFill>
          <p:spPr bwMode="auto">
            <a:xfrm>
              <a:off x="7213126" y="4765010"/>
              <a:ext cx="2746970" cy="152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0" name="Группа 599">
            <a:extLst>
              <a:ext uri="{FF2B5EF4-FFF2-40B4-BE49-F238E27FC236}">
                <a16:creationId xmlns:a16="http://schemas.microsoft.com/office/drawing/2014/main" xmlns="" id="{6E8BA2A6-AB2F-4D55-B29B-D32D22AB1CB1}"/>
              </a:ext>
            </a:extLst>
          </p:cNvPr>
          <p:cNvGrpSpPr/>
          <p:nvPr/>
        </p:nvGrpSpPr>
        <p:grpSpPr>
          <a:xfrm rot="16200000">
            <a:off x="6458945" y="5550197"/>
            <a:ext cx="44675" cy="263450"/>
            <a:chOff x="3675238" y="1724113"/>
            <a:chExt cx="44675" cy="263450"/>
          </a:xfrm>
        </p:grpSpPr>
        <p:sp>
          <p:nvSpPr>
            <p:cNvPr id="601" name="Google Shape;973;p35">
              <a:extLst>
                <a:ext uri="{FF2B5EF4-FFF2-40B4-BE49-F238E27FC236}">
                  <a16:creationId xmlns:a16="http://schemas.microsoft.com/office/drawing/2014/main" xmlns="" id="{51311CEE-7C13-4FD0-815F-258C49181FC0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974;p35">
              <a:extLst>
                <a:ext uri="{FF2B5EF4-FFF2-40B4-BE49-F238E27FC236}">
                  <a16:creationId xmlns:a16="http://schemas.microsoft.com/office/drawing/2014/main" xmlns="" id="{32086B24-1C78-46FB-933C-10550EA65834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3" name="Google Shape;975;p35">
              <a:extLst>
                <a:ext uri="{FF2B5EF4-FFF2-40B4-BE49-F238E27FC236}">
                  <a16:creationId xmlns:a16="http://schemas.microsoft.com/office/drawing/2014/main" xmlns="" id="{5B92138D-241A-44EC-9EE5-D416D3E8385F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976;p35">
              <a:extLst>
                <a:ext uri="{FF2B5EF4-FFF2-40B4-BE49-F238E27FC236}">
                  <a16:creationId xmlns:a16="http://schemas.microsoft.com/office/drawing/2014/main" xmlns="" id="{BC206FA0-20A1-46BF-9B36-190684555328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1296;p42">
            <a:extLst>
              <a:ext uri="{FF2B5EF4-FFF2-40B4-BE49-F238E27FC236}">
                <a16:creationId xmlns:a16="http://schemas.microsoft.com/office/drawing/2014/main" xmlns="" id="{E03DB663-F887-48FB-84F1-B1FE6C7A215E}"/>
              </a:ext>
            </a:extLst>
          </p:cNvPr>
          <p:cNvSpPr/>
          <p:nvPr/>
        </p:nvSpPr>
        <p:spPr>
          <a:xfrm>
            <a:off x="8104324" y="5613735"/>
            <a:ext cx="144104" cy="136377"/>
          </a:xfrm>
          <a:custGeom>
            <a:avLst/>
            <a:gdLst/>
            <a:ahLst/>
            <a:cxnLst/>
            <a:rect l="l" t="t" r="r" b="b"/>
            <a:pathLst>
              <a:path w="5763" h="5454" extrusionOk="0">
                <a:moveTo>
                  <a:pt x="2959" y="0"/>
                </a:moveTo>
                <a:cubicBezTo>
                  <a:pt x="2771" y="0"/>
                  <a:pt x="2584" y="71"/>
                  <a:pt x="2441" y="214"/>
                </a:cubicBezTo>
                <a:cubicBezTo>
                  <a:pt x="2167" y="500"/>
                  <a:pt x="2167" y="964"/>
                  <a:pt x="2441" y="1250"/>
                </a:cubicBezTo>
                <a:lnTo>
                  <a:pt x="3203" y="2000"/>
                </a:lnTo>
                <a:lnTo>
                  <a:pt x="726" y="2000"/>
                </a:lnTo>
                <a:cubicBezTo>
                  <a:pt x="322" y="2000"/>
                  <a:pt x="0" y="2322"/>
                  <a:pt x="0" y="2727"/>
                </a:cubicBezTo>
                <a:cubicBezTo>
                  <a:pt x="0" y="3131"/>
                  <a:pt x="322" y="3453"/>
                  <a:pt x="726" y="3453"/>
                </a:cubicBezTo>
                <a:lnTo>
                  <a:pt x="3203" y="3453"/>
                </a:lnTo>
                <a:lnTo>
                  <a:pt x="2441" y="4215"/>
                </a:lnTo>
                <a:cubicBezTo>
                  <a:pt x="2167" y="4501"/>
                  <a:pt x="2167" y="4953"/>
                  <a:pt x="2441" y="5239"/>
                </a:cubicBezTo>
                <a:cubicBezTo>
                  <a:pt x="2584" y="5382"/>
                  <a:pt x="2774" y="5453"/>
                  <a:pt x="2965" y="5453"/>
                </a:cubicBezTo>
                <a:cubicBezTo>
                  <a:pt x="3143" y="5453"/>
                  <a:pt x="3334" y="5382"/>
                  <a:pt x="3477" y="5239"/>
                </a:cubicBezTo>
                <a:lnTo>
                  <a:pt x="5477" y="3239"/>
                </a:lnTo>
                <a:cubicBezTo>
                  <a:pt x="5763" y="2953"/>
                  <a:pt x="5763" y="2500"/>
                  <a:pt x="5477" y="2215"/>
                </a:cubicBezTo>
                <a:lnTo>
                  <a:pt x="3477" y="214"/>
                </a:lnTo>
                <a:cubicBezTo>
                  <a:pt x="3334" y="71"/>
                  <a:pt x="3146" y="0"/>
                  <a:pt x="2959" y="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06" name="Группа 605">
            <a:extLst>
              <a:ext uri="{FF2B5EF4-FFF2-40B4-BE49-F238E27FC236}">
                <a16:creationId xmlns:a16="http://schemas.microsoft.com/office/drawing/2014/main" xmlns="" id="{23C31F7C-B8C3-4944-9F93-05AF97336005}"/>
              </a:ext>
            </a:extLst>
          </p:cNvPr>
          <p:cNvGrpSpPr/>
          <p:nvPr/>
        </p:nvGrpSpPr>
        <p:grpSpPr>
          <a:xfrm rot="16200000">
            <a:off x="6168115" y="5550197"/>
            <a:ext cx="44675" cy="263450"/>
            <a:chOff x="3675238" y="1724113"/>
            <a:chExt cx="44675" cy="263450"/>
          </a:xfrm>
        </p:grpSpPr>
        <p:sp>
          <p:nvSpPr>
            <p:cNvPr id="607" name="Google Shape;973;p35">
              <a:extLst>
                <a:ext uri="{FF2B5EF4-FFF2-40B4-BE49-F238E27FC236}">
                  <a16:creationId xmlns:a16="http://schemas.microsoft.com/office/drawing/2014/main" xmlns="" id="{05708DD0-8B80-439A-875A-5BA481D7E8F9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974;p35">
              <a:extLst>
                <a:ext uri="{FF2B5EF4-FFF2-40B4-BE49-F238E27FC236}">
                  <a16:creationId xmlns:a16="http://schemas.microsoft.com/office/drawing/2014/main" xmlns="" id="{8492B7E6-9ED8-4255-B1C7-4E82337125CD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9" name="Google Shape;975;p35">
              <a:extLst>
                <a:ext uri="{FF2B5EF4-FFF2-40B4-BE49-F238E27FC236}">
                  <a16:creationId xmlns:a16="http://schemas.microsoft.com/office/drawing/2014/main" xmlns="" id="{7188A1AC-D1CA-46F1-8F61-C5A5DE821F09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976;p35">
              <a:extLst>
                <a:ext uri="{FF2B5EF4-FFF2-40B4-BE49-F238E27FC236}">
                  <a16:creationId xmlns:a16="http://schemas.microsoft.com/office/drawing/2014/main" xmlns="" id="{3F468E34-16B9-4515-B7BB-5D5D84737858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Группа 610">
            <a:extLst>
              <a:ext uri="{FF2B5EF4-FFF2-40B4-BE49-F238E27FC236}">
                <a16:creationId xmlns:a16="http://schemas.microsoft.com/office/drawing/2014/main" xmlns="" id="{2BA4EA0B-2C9D-4F01-AE13-D39225D44058}"/>
              </a:ext>
            </a:extLst>
          </p:cNvPr>
          <p:cNvGrpSpPr/>
          <p:nvPr/>
        </p:nvGrpSpPr>
        <p:grpSpPr>
          <a:xfrm rot="16200000">
            <a:off x="5877399" y="5550197"/>
            <a:ext cx="44675" cy="263450"/>
            <a:chOff x="3675238" y="1724113"/>
            <a:chExt cx="44675" cy="263450"/>
          </a:xfrm>
        </p:grpSpPr>
        <p:sp>
          <p:nvSpPr>
            <p:cNvPr id="612" name="Google Shape;973;p35">
              <a:extLst>
                <a:ext uri="{FF2B5EF4-FFF2-40B4-BE49-F238E27FC236}">
                  <a16:creationId xmlns:a16="http://schemas.microsoft.com/office/drawing/2014/main" xmlns="" id="{4784AA45-D6D5-4B6A-BDAF-39B7FECE9BF2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974;p35">
              <a:extLst>
                <a:ext uri="{FF2B5EF4-FFF2-40B4-BE49-F238E27FC236}">
                  <a16:creationId xmlns:a16="http://schemas.microsoft.com/office/drawing/2014/main" xmlns="" id="{A0A7A74F-F41D-41EA-AE0C-3370ED5B8C41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4" name="Google Shape;975;p35">
              <a:extLst>
                <a:ext uri="{FF2B5EF4-FFF2-40B4-BE49-F238E27FC236}">
                  <a16:creationId xmlns:a16="http://schemas.microsoft.com/office/drawing/2014/main" xmlns="" id="{14B0295A-A757-42BA-9B4C-3708FD4695F0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976;p35">
              <a:extLst>
                <a:ext uri="{FF2B5EF4-FFF2-40B4-BE49-F238E27FC236}">
                  <a16:creationId xmlns:a16="http://schemas.microsoft.com/office/drawing/2014/main" xmlns="" id="{DCDF08B3-B983-42A7-8FE8-D96AD8E27D5B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Группа 615">
            <a:extLst>
              <a:ext uri="{FF2B5EF4-FFF2-40B4-BE49-F238E27FC236}">
                <a16:creationId xmlns:a16="http://schemas.microsoft.com/office/drawing/2014/main" xmlns="" id="{20A0566A-EBAA-4316-A3B1-1B57AD6B90AF}"/>
              </a:ext>
            </a:extLst>
          </p:cNvPr>
          <p:cNvGrpSpPr/>
          <p:nvPr/>
        </p:nvGrpSpPr>
        <p:grpSpPr>
          <a:xfrm rot="16200000">
            <a:off x="6755546" y="5550197"/>
            <a:ext cx="44675" cy="263450"/>
            <a:chOff x="3675238" y="1724113"/>
            <a:chExt cx="44675" cy="263450"/>
          </a:xfrm>
        </p:grpSpPr>
        <p:sp>
          <p:nvSpPr>
            <p:cNvPr id="617" name="Google Shape;973;p35">
              <a:extLst>
                <a:ext uri="{FF2B5EF4-FFF2-40B4-BE49-F238E27FC236}">
                  <a16:creationId xmlns:a16="http://schemas.microsoft.com/office/drawing/2014/main" xmlns="" id="{A687421B-92CD-485A-8652-E0D328AC5DAB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974;p35">
              <a:extLst>
                <a:ext uri="{FF2B5EF4-FFF2-40B4-BE49-F238E27FC236}">
                  <a16:creationId xmlns:a16="http://schemas.microsoft.com/office/drawing/2014/main" xmlns="" id="{F7E35808-4E61-4019-8C12-44C5206C83A2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9" name="Google Shape;975;p35">
              <a:extLst>
                <a:ext uri="{FF2B5EF4-FFF2-40B4-BE49-F238E27FC236}">
                  <a16:creationId xmlns:a16="http://schemas.microsoft.com/office/drawing/2014/main" xmlns="" id="{42E8D74C-C8D3-4BB5-951D-3BEB3E369057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976;p35">
              <a:extLst>
                <a:ext uri="{FF2B5EF4-FFF2-40B4-BE49-F238E27FC236}">
                  <a16:creationId xmlns:a16="http://schemas.microsoft.com/office/drawing/2014/main" xmlns="" id="{FE9D2C13-1593-42A6-BF99-27BB76653B09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87DB4-8E48-481F-AC0E-A3290A177606}"/>
              </a:ext>
            </a:extLst>
          </p:cNvPr>
          <p:cNvSpPr txBox="1"/>
          <p:nvPr/>
        </p:nvSpPr>
        <p:spPr>
          <a:xfrm>
            <a:off x="8336319" y="2164811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xmlns="" id="{F340E12F-F653-47AE-920F-BBD004869896}"/>
              </a:ext>
            </a:extLst>
          </p:cNvPr>
          <p:cNvSpPr txBox="1"/>
          <p:nvPr/>
        </p:nvSpPr>
        <p:spPr>
          <a:xfrm>
            <a:off x="211692" y="2650442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xmlns="" id="{51BF83CA-8241-4151-B16C-E1F21EC438FC}"/>
              </a:ext>
            </a:extLst>
          </p:cNvPr>
          <p:cNvSpPr txBox="1"/>
          <p:nvPr/>
        </p:nvSpPr>
        <p:spPr>
          <a:xfrm>
            <a:off x="208285" y="3167165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xmlns="" id="{62544630-396B-407A-B928-9F0CEF8ED989}"/>
              </a:ext>
            </a:extLst>
          </p:cNvPr>
          <p:cNvSpPr txBox="1"/>
          <p:nvPr/>
        </p:nvSpPr>
        <p:spPr>
          <a:xfrm>
            <a:off x="208285" y="3643190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xmlns="" id="{8C346DA7-A400-4B4E-82DE-EFBD511A2FC3}"/>
              </a:ext>
            </a:extLst>
          </p:cNvPr>
          <p:cNvSpPr txBox="1"/>
          <p:nvPr/>
        </p:nvSpPr>
        <p:spPr>
          <a:xfrm>
            <a:off x="208285" y="4145914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xmlns="" id="{F318208C-422C-4B76-81B7-E1FDA7D3F09C}"/>
              </a:ext>
            </a:extLst>
          </p:cNvPr>
          <p:cNvSpPr txBox="1"/>
          <p:nvPr/>
        </p:nvSpPr>
        <p:spPr>
          <a:xfrm>
            <a:off x="8336319" y="2994577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xmlns="" id="{3A2527A2-3D39-4C0E-98CE-E233B418356C}"/>
              </a:ext>
            </a:extLst>
          </p:cNvPr>
          <p:cNvSpPr txBox="1"/>
          <p:nvPr/>
        </p:nvSpPr>
        <p:spPr>
          <a:xfrm>
            <a:off x="8336319" y="3860635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xmlns="" id="{5331E4EB-5FCB-4075-A242-E7547BD53451}"/>
              </a:ext>
            </a:extLst>
          </p:cNvPr>
          <p:cNvSpPr txBox="1"/>
          <p:nvPr/>
        </p:nvSpPr>
        <p:spPr>
          <a:xfrm>
            <a:off x="211692" y="2071827"/>
            <a:ext cx="3465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grpSp>
        <p:nvGrpSpPr>
          <p:cNvPr id="647" name="Группа 646">
            <a:extLst>
              <a:ext uri="{FF2B5EF4-FFF2-40B4-BE49-F238E27FC236}">
                <a16:creationId xmlns:a16="http://schemas.microsoft.com/office/drawing/2014/main" xmlns="" id="{6CE58CE5-1899-4448-BF59-CFE76C2B7854}"/>
              </a:ext>
            </a:extLst>
          </p:cNvPr>
          <p:cNvGrpSpPr/>
          <p:nvPr/>
        </p:nvGrpSpPr>
        <p:grpSpPr>
          <a:xfrm rot="16200000">
            <a:off x="7046582" y="5550197"/>
            <a:ext cx="44675" cy="263450"/>
            <a:chOff x="3675238" y="1724113"/>
            <a:chExt cx="44675" cy="263450"/>
          </a:xfrm>
        </p:grpSpPr>
        <p:sp>
          <p:nvSpPr>
            <p:cNvPr id="648" name="Google Shape;973;p35">
              <a:extLst>
                <a:ext uri="{FF2B5EF4-FFF2-40B4-BE49-F238E27FC236}">
                  <a16:creationId xmlns:a16="http://schemas.microsoft.com/office/drawing/2014/main" xmlns="" id="{44463E5E-5FD8-4511-9747-42EEA995A745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974;p35">
              <a:extLst>
                <a:ext uri="{FF2B5EF4-FFF2-40B4-BE49-F238E27FC236}">
                  <a16:creationId xmlns:a16="http://schemas.microsoft.com/office/drawing/2014/main" xmlns="" id="{446084E8-2E3A-4024-B427-2AC9681DF317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0" name="Google Shape;975;p35">
              <a:extLst>
                <a:ext uri="{FF2B5EF4-FFF2-40B4-BE49-F238E27FC236}">
                  <a16:creationId xmlns:a16="http://schemas.microsoft.com/office/drawing/2014/main" xmlns="" id="{CCC3D362-873A-4269-B60D-8882E66C414E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976;p35">
              <a:extLst>
                <a:ext uri="{FF2B5EF4-FFF2-40B4-BE49-F238E27FC236}">
                  <a16:creationId xmlns:a16="http://schemas.microsoft.com/office/drawing/2014/main" xmlns="" id="{6FFE3090-FC97-4B1B-BB0E-B7827F641AF6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Группа 651">
            <a:extLst>
              <a:ext uri="{FF2B5EF4-FFF2-40B4-BE49-F238E27FC236}">
                <a16:creationId xmlns:a16="http://schemas.microsoft.com/office/drawing/2014/main" xmlns="" id="{35D4E023-90BF-4E88-AD85-E8D2978280C4}"/>
              </a:ext>
            </a:extLst>
          </p:cNvPr>
          <p:cNvGrpSpPr/>
          <p:nvPr/>
        </p:nvGrpSpPr>
        <p:grpSpPr>
          <a:xfrm rot="16200000">
            <a:off x="7337616" y="5550197"/>
            <a:ext cx="44675" cy="263450"/>
            <a:chOff x="3675238" y="1724113"/>
            <a:chExt cx="44675" cy="263450"/>
          </a:xfrm>
        </p:grpSpPr>
        <p:sp>
          <p:nvSpPr>
            <p:cNvPr id="653" name="Google Shape;973;p35">
              <a:extLst>
                <a:ext uri="{FF2B5EF4-FFF2-40B4-BE49-F238E27FC236}">
                  <a16:creationId xmlns:a16="http://schemas.microsoft.com/office/drawing/2014/main" xmlns="" id="{082EEE69-2214-4FC0-9176-0BEFD8E3B301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974;p35">
              <a:extLst>
                <a:ext uri="{FF2B5EF4-FFF2-40B4-BE49-F238E27FC236}">
                  <a16:creationId xmlns:a16="http://schemas.microsoft.com/office/drawing/2014/main" xmlns="" id="{5209F776-2929-4E17-81A2-E1EEC7C5858A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5" name="Google Shape;975;p35">
              <a:extLst>
                <a:ext uri="{FF2B5EF4-FFF2-40B4-BE49-F238E27FC236}">
                  <a16:creationId xmlns:a16="http://schemas.microsoft.com/office/drawing/2014/main" xmlns="" id="{2B7EB407-B40E-4D1A-8184-CEA2103DEE59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976;p35">
              <a:extLst>
                <a:ext uri="{FF2B5EF4-FFF2-40B4-BE49-F238E27FC236}">
                  <a16:creationId xmlns:a16="http://schemas.microsoft.com/office/drawing/2014/main" xmlns="" id="{9B1BEF6D-1D8E-4B2A-B9D8-72E19CD448DF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Группа 656">
            <a:extLst>
              <a:ext uri="{FF2B5EF4-FFF2-40B4-BE49-F238E27FC236}">
                <a16:creationId xmlns:a16="http://schemas.microsoft.com/office/drawing/2014/main" xmlns="" id="{E17F998A-14F4-4994-BC6E-68AEEC3741E9}"/>
              </a:ext>
            </a:extLst>
          </p:cNvPr>
          <p:cNvGrpSpPr/>
          <p:nvPr/>
        </p:nvGrpSpPr>
        <p:grpSpPr>
          <a:xfrm rot="16200000">
            <a:off x="7627926" y="5550197"/>
            <a:ext cx="44675" cy="263450"/>
            <a:chOff x="3675238" y="1724113"/>
            <a:chExt cx="44675" cy="263450"/>
          </a:xfrm>
        </p:grpSpPr>
        <p:sp>
          <p:nvSpPr>
            <p:cNvPr id="658" name="Google Shape;973;p35">
              <a:extLst>
                <a:ext uri="{FF2B5EF4-FFF2-40B4-BE49-F238E27FC236}">
                  <a16:creationId xmlns:a16="http://schemas.microsoft.com/office/drawing/2014/main" xmlns="" id="{F1589877-9C8D-4AA7-BB68-9CA4C2E302E7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974;p35">
              <a:extLst>
                <a:ext uri="{FF2B5EF4-FFF2-40B4-BE49-F238E27FC236}">
                  <a16:creationId xmlns:a16="http://schemas.microsoft.com/office/drawing/2014/main" xmlns="" id="{68F4F4B2-A1E6-47BF-93CC-19E6CFA89FBC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" name="Google Shape;975;p35">
              <a:extLst>
                <a:ext uri="{FF2B5EF4-FFF2-40B4-BE49-F238E27FC236}">
                  <a16:creationId xmlns:a16="http://schemas.microsoft.com/office/drawing/2014/main" xmlns="" id="{441F236B-7EAC-4069-8511-EAE787D96AA9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976;p35">
              <a:extLst>
                <a:ext uri="{FF2B5EF4-FFF2-40B4-BE49-F238E27FC236}">
                  <a16:creationId xmlns:a16="http://schemas.microsoft.com/office/drawing/2014/main" xmlns="" id="{BF1F91A7-230F-4913-A2E7-8FDB946BC548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Группа 661">
            <a:extLst>
              <a:ext uri="{FF2B5EF4-FFF2-40B4-BE49-F238E27FC236}">
                <a16:creationId xmlns:a16="http://schemas.microsoft.com/office/drawing/2014/main" xmlns="" id="{39531AA8-8A0D-4E75-9912-5CF9B2DFE8D3}"/>
              </a:ext>
            </a:extLst>
          </p:cNvPr>
          <p:cNvGrpSpPr/>
          <p:nvPr/>
        </p:nvGrpSpPr>
        <p:grpSpPr>
          <a:xfrm rot="16200000">
            <a:off x="7918436" y="5550198"/>
            <a:ext cx="44675" cy="263450"/>
            <a:chOff x="3675238" y="1724113"/>
            <a:chExt cx="44675" cy="263450"/>
          </a:xfrm>
        </p:grpSpPr>
        <p:sp>
          <p:nvSpPr>
            <p:cNvPr id="663" name="Google Shape;973;p35">
              <a:extLst>
                <a:ext uri="{FF2B5EF4-FFF2-40B4-BE49-F238E27FC236}">
                  <a16:creationId xmlns:a16="http://schemas.microsoft.com/office/drawing/2014/main" xmlns="" id="{B4ACAB68-D68F-44A2-AAED-8C8ECF42E798}"/>
                </a:ext>
              </a:extLst>
            </p:cNvPr>
            <p:cNvSpPr/>
            <p:nvPr/>
          </p:nvSpPr>
          <p:spPr>
            <a:xfrm>
              <a:off x="3675238" y="1942888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87"/>
                    <a:pt x="894" y="1787"/>
                  </a:cubicBezTo>
                  <a:cubicBezTo>
                    <a:pt x="1382" y="1787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974;p35">
              <a:extLst>
                <a:ext uri="{FF2B5EF4-FFF2-40B4-BE49-F238E27FC236}">
                  <a16:creationId xmlns:a16="http://schemas.microsoft.com/office/drawing/2014/main" xmlns="" id="{D1802252-4EB7-4A39-83B6-78121F5E1321}"/>
                </a:ext>
              </a:extLst>
            </p:cNvPr>
            <p:cNvSpPr/>
            <p:nvPr/>
          </p:nvSpPr>
          <p:spPr>
            <a:xfrm>
              <a:off x="3675238" y="18666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406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406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975;p35">
              <a:extLst>
                <a:ext uri="{FF2B5EF4-FFF2-40B4-BE49-F238E27FC236}">
                  <a16:creationId xmlns:a16="http://schemas.microsoft.com/office/drawing/2014/main" xmlns="" id="{8B66A62B-8EFB-4FA8-8DD2-3DD95D2955FC}"/>
                </a:ext>
              </a:extLst>
            </p:cNvPr>
            <p:cNvSpPr/>
            <p:nvPr/>
          </p:nvSpPr>
          <p:spPr>
            <a:xfrm>
              <a:off x="3675238" y="1790488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976;p35">
              <a:extLst>
                <a:ext uri="{FF2B5EF4-FFF2-40B4-BE49-F238E27FC236}">
                  <a16:creationId xmlns:a16="http://schemas.microsoft.com/office/drawing/2014/main" xmlns="" id="{75E5913C-8BF3-4652-9F40-0CA7F1F7BF35}"/>
                </a:ext>
              </a:extLst>
            </p:cNvPr>
            <p:cNvSpPr/>
            <p:nvPr/>
          </p:nvSpPr>
          <p:spPr>
            <a:xfrm>
              <a:off x="3675238" y="1724113"/>
              <a:ext cx="44675" cy="44375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894" y="1"/>
                  </a:moveTo>
                  <a:cubicBezTo>
                    <a:pt x="406" y="1"/>
                    <a:pt x="1" y="394"/>
                    <a:pt x="1" y="894"/>
                  </a:cubicBezTo>
                  <a:cubicBezTo>
                    <a:pt x="1" y="1382"/>
                    <a:pt x="406" y="1775"/>
                    <a:pt x="894" y="1775"/>
                  </a:cubicBezTo>
                  <a:cubicBezTo>
                    <a:pt x="1382" y="1775"/>
                    <a:pt x="1787" y="1382"/>
                    <a:pt x="1787" y="894"/>
                  </a:cubicBezTo>
                  <a:cubicBezTo>
                    <a:pt x="1787" y="394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974169"/>
            <a:ext cx="12192000" cy="18838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3" tIns="60526" rIns="121053" bIns="60526" anchor="ctr"/>
          <a:lstStyle/>
          <a:p>
            <a:pPr algn="ctr" defTabSz="120897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63575" y="1452205"/>
            <a:ext cx="4411744" cy="3189445"/>
          </a:xfrm>
          <a:prstGeom prst="wedgeRoundRectCallout">
            <a:avLst>
              <a:gd name="adj1" fmla="val 55518"/>
              <a:gd name="adj2" fmla="val 2129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3" tIns="60526" rIns="121053" bIns="60526" anchor="ctr"/>
          <a:lstStyle/>
          <a:p>
            <a:pPr algn="ctr" defTabSz="120897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07910" name="Прямоугольник 13"/>
          <p:cNvSpPr>
            <a:spLocks noChangeArrowheads="1"/>
          </p:cNvSpPr>
          <p:nvPr/>
        </p:nvSpPr>
        <p:spPr bwMode="auto">
          <a:xfrm>
            <a:off x="817810" y="1786339"/>
            <a:ext cx="4303274" cy="43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053" tIns="60526" rIns="121053" bIns="60526">
            <a:spAutoFit/>
          </a:bodyPr>
          <a:lstStyle/>
          <a:p>
            <a:pPr defTabSz="120855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10.41.54.000-00000003-00501</a:t>
            </a:r>
          </a:p>
        </p:txBody>
      </p:sp>
      <p:sp>
        <p:nvSpPr>
          <p:cNvPr id="507911" name="Прямоугольник 10"/>
          <p:cNvSpPr>
            <a:spLocks noChangeArrowheads="1"/>
          </p:cNvSpPr>
          <p:nvPr/>
        </p:nvSpPr>
        <p:spPr bwMode="auto">
          <a:xfrm>
            <a:off x="1374551" y="2232694"/>
            <a:ext cx="3692298" cy="18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053" tIns="60526" rIns="121053" bIns="60526">
            <a:spAutoFit/>
          </a:bodyPr>
          <a:lstStyle/>
          <a:p>
            <a:pPr defTabSz="1208556" fontAlgn="base">
              <a:spcBef>
                <a:spcPct val="0"/>
              </a:spcBef>
              <a:spcAft>
                <a:spcPct val="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Масло подсолнечное рафинированное вымороженное, дезодорированное, сорт высший не менее 900 мл, в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упаковке     </a:t>
            </a:r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</a:rPr>
              <a:t>ГОСТ 1129-2013</a:t>
            </a:r>
            <a:endParaRPr lang="ru-RU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07912" name="Прямоугольник 14"/>
          <p:cNvSpPr>
            <a:spLocks noChangeArrowheads="1"/>
          </p:cNvSpPr>
          <p:nvPr/>
        </p:nvSpPr>
        <p:spPr bwMode="auto">
          <a:xfrm>
            <a:off x="1266081" y="4123744"/>
            <a:ext cx="2240209" cy="41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053" tIns="60526" rIns="121053" bIns="60526">
            <a:spAutoFit/>
          </a:bodyPr>
          <a:lstStyle/>
          <a:p>
            <a:pPr defTabSz="1208556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44</a:t>
            </a: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поставщика</a:t>
            </a:r>
          </a:p>
        </p:txBody>
      </p:sp>
      <p:sp>
        <p:nvSpPr>
          <p:cNvPr id="16" name="Freeform 188"/>
          <p:cNvSpPr>
            <a:spLocks noEditPoints="1"/>
          </p:cNvSpPr>
          <p:nvPr/>
        </p:nvSpPr>
        <p:spPr bwMode="auto">
          <a:xfrm flipH="1">
            <a:off x="930396" y="4201790"/>
            <a:ext cx="287867" cy="239184"/>
          </a:xfrm>
          <a:custGeom>
            <a:avLst/>
            <a:gdLst>
              <a:gd name="T0" fmla="*/ 163 w 163"/>
              <a:gd name="T1" fmla="*/ 103 h 134"/>
              <a:gd name="T2" fmla="*/ 162 w 163"/>
              <a:gd name="T3" fmla="*/ 108 h 134"/>
              <a:gd name="T4" fmla="*/ 158 w 163"/>
              <a:gd name="T5" fmla="*/ 109 h 134"/>
              <a:gd name="T6" fmla="*/ 153 w 163"/>
              <a:gd name="T7" fmla="*/ 109 h 134"/>
              <a:gd name="T8" fmla="*/ 144 w 163"/>
              <a:gd name="T9" fmla="*/ 126 h 134"/>
              <a:gd name="T10" fmla="*/ 110 w 163"/>
              <a:gd name="T11" fmla="*/ 126 h 134"/>
              <a:gd name="T12" fmla="*/ 67 w 163"/>
              <a:gd name="T13" fmla="*/ 109 h 134"/>
              <a:gd name="T14" fmla="*/ 42 w 163"/>
              <a:gd name="T15" fmla="*/ 134 h 134"/>
              <a:gd name="T16" fmla="*/ 18 w 163"/>
              <a:gd name="T17" fmla="*/ 109 h 134"/>
              <a:gd name="T18" fmla="*/ 10 w 163"/>
              <a:gd name="T19" fmla="*/ 109 h 134"/>
              <a:gd name="T20" fmla="*/ 5 w 163"/>
              <a:gd name="T21" fmla="*/ 109 h 134"/>
              <a:gd name="T22" fmla="*/ 2 w 163"/>
              <a:gd name="T23" fmla="*/ 108 h 134"/>
              <a:gd name="T24" fmla="*/ 0 w 163"/>
              <a:gd name="T25" fmla="*/ 103 h 134"/>
              <a:gd name="T26" fmla="*/ 6 w 163"/>
              <a:gd name="T27" fmla="*/ 97 h 134"/>
              <a:gd name="T28" fmla="*/ 6 w 163"/>
              <a:gd name="T29" fmla="*/ 64 h 134"/>
              <a:gd name="T30" fmla="*/ 6 w 163"/>
              <a:gd name="T31" fmla="*/ 57 h 134"/>
              <a:gd name="T32" fmla="*/ 8 w 163"/>
              <a:gd name="T33" fmla="*/ 50 h 134"/>
              <a:gd name="T34" fmla="*/ 29 w 163"/>
              <a:gd name="T35" fmla="*/ 29 h 134"/>
              <a:gd name="T36" fmla="*/ 39 w 163"/>
              <a:gd name="T37" fmla="*/ 25 h 134"/>
              <a:gd name="T38" fmla="*/ 54 w 163"/>
              <a:gd name="T39" fmla="*/ 6 h 134"/>
              <a:gd name="T40" fmla="*/ 61 w 163"/>
              <a:gd name="T41" fmla="*/ 0 h 134"/>
              <a:gd name="T42" fmla="*/ 162 w 163"/>
              <a:gd name="T43" fmla="*/ 2 h 134"/>
              <a:gd name="T44" fmla="*/ 18 w 163"/>
              <a:gd name="T45" fmla="*/ 61 h 134"/>
              <a:gd name="T46" fmla="*/ 54 w 163"/>
              <a:gd name="T47" fmla="*/ 37 h 134"/>
              <a:gd name="T48" fmla="*/ 37 w 163"/>
              <a:gd name="T49" fmla="*/ 38 h 134"/>
              <a:gd name="T50" fmla="*/ 18 w 163"/>
              <a:gd name="T51" fmla="*/ 58 h 134"/>
              <a:gd name="T52" fmla="*/ 51 w 163"/>
              <a:gd name="T53" fmla="*/ 118 h 134"/>
              <a:gd name="T54" fmla="*/ 51 w 163"/>
              <a:gd name="T55" fmla="*/ 101 h 134"/>
              <a:gd name="T56" fmla="*/ 34 w 163"/>
              <a:gd name="T57" fmla="*/ 101 h 134"/>
              <a:gd name="T58" fmla="*/ 34 w 163"/>
              <a:gd name="T59" fmla="*/ 118 h 134"/>
              <a:gd name="T60" fmla="*/ 51 w 163"/>
              <a:gd name="T61" fmla="*/ 118 h 134"/>
              <a:gd name="T62" fmla="*/ 139 w 163"/>
              <a:gd name="T63" fmla="*/ 109 h 134"/>
              <a:gd name="T64" fmla="*/ 127 w 163"/>
              <a:gd name="T65" fmla="*/ 97 h 134"/>
              <a:gd name="T66" fmla="*/ 115 w 163"/>
              <a:gd name="T67" fmla="*/ 109 h 134"/>
              <a:gd name="T68" fmla="*/ 127 w 163"/>
              <a:gd name="T69" fmla="*/ 12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3" h="134">
                <a:moveTo>
                  <a:pt x="163" y="6"/>
                </a:moveTo>
                <a:cubicBezTo>
                  <a:pt x="163" y="103"/>
                  <a:pt x="163" y="103"/>
                  <a:pt x="163" y="103"/>
                </a:cubicBezTo>
                <a:cubicBezTo>
                  <a:pt x="163" y="104"/>
                  <a:pt x="163" y="105"/>
                  <a:pt x="163" y="106"/>
                </a:cubicBezTo>
                <a:cubicBezTo>
                  <a:pt x="163" y="107"/>
                  <a:pt x="162" y="107"/>
                  <a:pt x="162" y="108"/>
                </a:cubicBezTo>
                <a:cubicBezTo>
                  <a:pt x="161" y="108"/>
                  <a:pt x="161" y="108"/>
                  <a:pt x="160" y="109"/>
                </a:cubicBezTo>
                <a:cubicBezTo>
                  <a:pt x="160" y="109"/>
                  <a:pt x="159" y="109"/>
                  <a:pt x="158" y="109"/>
                </a:cubicBezTo>
                <a:cubicBezTo>
                  <a:pt x="157" y="109"/>
                  <a:pt x="156" y="109"/>
                  <a:pt x="156" y="109"/>
                </a:cubicBezTo>
                <a:cubicBezTo>
                  <a:pt x="155" y="109"/>
                  <a:pt x="155" y="109"/>
                  <a:pt x="153" y="109"/>
                </a:cubicBezTo>
                <a:cubicBezTo>
                  <a:pt x="152" y="109"/>
                  <a:pt x="152" y="109"/>
                  <a:pt x="151" y="109"/>
                </a:cubicBezTo>
                <a:cubicBezTo>
                  <a:pt x="151" y="116"/>
                  <a:pt x="149" y="122"/>
                  <a:pt x="144" y="126"/>
                </a:cubicBezTo>
                <a:cubicBezTo>
                  <a:pt x="139" y="131"/>
                  <a:pt x="134" y="134"/>
                  <a:pt x="127" y="134"/>
                </a:cubicBezTo>
                <a:cubicBezTo>
                  <a:pt x="120" y="134"/>
                  <a:pt x="115" y="131"/>
                  <a:pt x="110" y="126"/>
                </a:cubicBezTo>
                <a:cubicBezTo>
                  <a:pt x="105" y="122"/>
                  <a:pt x="103" y="116"/>
                  <a:pt x="103" y="10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67" y="116"/>
                  <a:pt x="64" y="122"/>
                  <a:pt x="60" y="126"/>
                </a:cubicBezTo>
                <a:cubicBezTo>
                  <a:pt x="55" y="131"/>
                  <a:pt x="49" y="134"/>
                  <a:pt x="42" y="134"/>
                </a:cubicBezTo>
                <a:cubicBezTo>
                  <a:pt x="36" y="134"/>
                  <a:pt x="30" y="131"/>
                  <a:pt x="25" y="126"/>
                </a:cubicBezTo>
                <a:cubicBezTo>
                  <a:pt x="21" y="122"/>
                  <a:pt x="18" y="116"/>
                  <a:pt x="18" y="109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2" y="109"/>
                  <a:pt x="11" y="109"/>
                  <a:pt x="10" y="109"/>
                </a:cubicBezTo>
                <a:cubicBezTo>
                  <a:pt x="9" y="109"/>
                  <a:pt x="8" y="109"/>
                  <a:pt x="8" y="109"/>
                </a:cubicBezTo>
                <a:cubicBezTo>
                  <a:pt x="7" y="109"/>
                  <a:pt x="7" y="109"/>
                  <a:pt x="5" y="109"/>
                </a:cubicBezTo>
                <a:cubicBezTo>
                  <a:pt x="4" y="109"/>
                  <a:pt x="4" y="109"/>
                  <a:pt x="3" y="109"/>
                </a:cubicBezTo>
                <a:cubicBezTo>
                  <a:pt x="3" y="108"/>
                  <a:pt x="2" y="108"/>
                  <a:pt x="2" y="108"/>
                </a:cubicBezTo>
                <a:cubicBezTo>
                  <a:pt x="1" y="107"/>
                  <a:pt x="1" y="107"/>
                  <a:pt x="0" y="106"/>
                </a:cubicBezTo>
                <a:cubicBezTo>
                  <a:pt x="0" y="105"/>
                  <a:pt x="0" y="104"/>
                  <a:pt x="0" y="103"/>
                </a:cubicBezTo>
                <a:cubicBezTo>
                  <a:pt x="0" y="102"/>
                  <a:pt x="1" y="100"/>
                  <a:pt x="2" y="99"/>
                </a:cubicBezTo>
                <a:cubicBezTo>
                  <a:pt x="3" y="98"/>
                  <a:pt x="4" y="97"/>
                  <a:pt x="6" y="9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6"/>
                  <a:pt x="6" y="65"/>
                  <a:pt x="6" y="64"/>
                </a:cubicBezTo>
                <a:cubicBezTo>
                  <a:pt x="6" y="62"/>
                  <a:pt x="6" y="61"/>
                  <a:pt x="6" y="60"/>
                </a:cubicBezTo>
                <a:cubicBezTo>
                  <a:pt x="6" y="59"/>
                  <a:pt x="6" y="58"/>
                  <a:pt x="6" y="57"/>
                </a:cubicBezTo>
                <a:cubicBezTo>
                  <a:pt x="6" y="55"/>
                  <a:pt x="7" y="54"/>
                  <a:pt x="7" y="53"/>
                </a:cubicBezTo>
                <a:cubicBezTo>
                  <a:pt x="7" y="52"/>
                  <a:pt x="8" y="52"/>
                  <a:pt x="8" y="50"/>
                </a:cubicBezTo>
                <a:cubicBezTo>
                  <a:pt x="9" y="49"/>
                  <a:pt x="10" y="48"/>
                  <a:pt x="10" y="48"/>
                </a:cubicBezTo>
                <a:cubicBezTo>
                  <a:pt x="29" y="29"/>
                  <a:pt x="29" y="29"/>
                  <a:pt x="29" y="29"/>
                </a:cubicBezTo>
                <a:cubicBezTo>
                  <a:pt x="30" y="28"/>
                  <a:pt x="32" y="27"/>
                  <a:pt x="34" y="26"/>
                </a:cubicBezTo>
                <a:cubicBezTo>
                  <a:pt x="36" y="25"/>
                  <a:pt x="38" y="25"/>
                  <a:pt x="39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6"/>
                  <a:pt x="54" y="6"/>
                  <a:pt x="54" y="6"/>
                </a:cubicBezTo>
                <a:cubicBezTo>
                  <a:pt x="54" y="5"/>
                  <a:pt x="55" y="3"/>
                  <a:pt x="56" y="2"/>
                </a:cubicBezTo>
                <a:cubicBezTo>
                  <a:pt x="57" y="1"/>
                  <a:pt x="59" y="0"/>
                  <a:pt x="61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9" y="0"/>
                  <a:pt x="160" y="1"/>
                  <a:pt x="162" y="2"/>
                </a:cubicBezTo>
                <a:cubicBezTo>
                  <a:pt x="163" y="3"/>
                  <a:pt x="163" y="5"/>
                  <a:pt x="163" y="6"/>
                </a:cubicBezTo>
                <a:close/>
                <a:moveTo>
                  <a:pt x="18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54" y="37"/>
                  <a:pt x="54" y="37"/>
                  <a:pt x="54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7"/>
                  <a:pt x="38" y="37"/>
                  <a:pt x="37" y="38"/>
                </a:cubicBezTo>
                <a:cubicBezTo>
                  <a:pt x="19" y="56"/>
                  <a:pt x="19" y="56"/>
                  <a:pt x="19" y="56"/>
                </a:cubicBezTo>
                <a:cubicBezTo>
                  <a:pt x="18" y="57"/>
                  <a:pt x="18" y="57"/>
                  <a:pt x="18" y="58"/>
                </a:cubicBezTo>
                <a:lnTo>
                  <a:pt x="18" y="61"/>
                </a:lnTo>
                <a:close/>
                <a:moveTo>
                  <a:pt x="51" y="118"/>
                </a:moveTo>
                <a:cubicBezTo>
                  <a:pt x="53" y="115"/>
                  <a:pt x="54" y="113"/>
                  <a:pt x="54" y="109"/>
                </a:cubicBezTo>
                <a:cubicBezTo>
                  <a:pt x="54" y="106"/>
                  <a:pt x="53" y="103"/>
                  <a:pt x="51" y="101"/>
                </a:cubicBezTo>
                <a:cubicBezTo>
                  <a:pt x="49" y="98"/>
                  <a:pt x="46" y="97"/>
                  <a:pt x="42" y="97"/>
                </a:cubicBezTo>
                <a:cubicBezTo>
                  <a:pt x="39" y="97"/>
                  <a:pt x="36" y="98"/>
                  <a:pt x="34" y="101"/>
                </a:cubicBezTo>
                <a:cubicBezTo>
                  <a:pt x="31" y="103"/>
                  <a:pt x="30" y="106"/>
                  <a:pt x="30" y="109"/>
                </a:cubicBezTo>
                <a:cubicBezTo>
                  <a:pt x="30" y="113"/>
                  <a:pt x="31" y="115"/>
                  <a:pt x="34" y="118"/>
                </a:cubicBezTo>
                <a:cubicBezTo>
                  <a:pt x="36" y="120"/>
                  <a:pt x="39" y="121"/>
                  <a:pt x="42" y="121"/>
                </a:cubicBezTo>
                <a:cubicBezTo>
                  <a:pt x="46" y="121"/>
                  <a:pt x="49" y="120"/>
                  <a:pt x="51" y="118"/>
                </a:cubicBezTo>
                <a:close/>
                <a:moveTo>
                  <a:pt x="136" y="118"/>
                </a:moveTo>
                <a:cubicBezTo>
                  <a:pt x="138" y="115"/>
                  <a:pt x="139" y="113"/>
                  <a:pt x="139" y="109"/>
                </a:cubicBezTo>
                <a:cubicBezTo>
                  <a:pt x="139" y="106"/>
                  <a:pt x="138" y="103"/>
                  <a:pt x="136" y="101"/>
                </a:cubicBezTo>
                <a:cubicBezTo>
                  <a:pt x="133" y="98"/>
                  <a:pt x="130" y="97"/>
                  <a:pt x="127" y="97"/>
                </a:cubicBezTo>
                <a:cubicBezTo>
                  <a:pt x="124" y="97"/>
                  <a:pt x="121" y="98"/>
                  <a:pt x="119" y="101"/>
                </a:cubicBezTo>
                <a:cubicBezTo>
                  <a:pt x="116" y="103"/>
                  <a:pt x="115" y="106"/>
                  <a:pt x="115" y="109"/>
                </a:cubicBezTo>
                <a:cubicBezTo>
                  <a:pt x="115" y="113"/>
                  <a:pt x="116" y="115"/>
                  <a:pt x="119" y="118"/>
                </a:cubicBezTo>
                <a:cubicBezTo>
                  <a:pt x="121" y="120"/>
                  <a:pt x="124" y="121"/>
                  <a:pt x="127" y="121"/>
                </a:cubicBezTo>
                <a:cubicBezTo>
                  <a:pt x="130" y="121"/>
                  <a:pt x="133" y="120"/>
                  <a:pt x="136" y="118"/>
                </a:cubicBezTo>
                <a:close/>
              </a:path>
            </a:pathLst>
          </a:custGeom>
          <a:solidFill>
            <a:srgbClr val="D62047"/>
          </a:solidFill>
          <a:ln>
            <a:noFill/>
          </a:ln>
        </p:spPr>
        <p:txBody>
          <a:bodyPr lIns="121053" tIns="60526" rIns="121053" bIns="60526"/>
          <a:lstStyle/>
          <a:p>
            <a:pPr defTabSz="1208970">
              <a:defRPr/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Freeform 358"/>
          <p:cNvSpPr>
            <a:spLocks noEditPoints="1"/>
          </p:cNvSpPr>
          <p:nvPr/>
        </p:nvSpPr>
        <p:spPr bwMode="auto">
          <a:xfrm>
            <a:off x="921928" y="2325827"/>
            <a:ext cx="304800" cy="285749"/>
          </a:xfrm>
          <a:custGeom>
            <a:avLst/>
            <a:gdLst>
              <a:gd name="T0" fmla="*/ 157 w 157"/>
              <a:gd name="T1" fmla="*/ 6 h 146"/>
              <a:gd name="T2" fmla="*/ 157 w 157"/>
              <a:gd name="T3" fmla="*/ 31 h 146"/>
              <a:gd name="T4" fmla="*/ 155 w 157"/>
              <a:gd name="T5" fmla="*/ 35 h 146"/>
              <a:gd name="T6" fmla="*/ 151 w 157"/>
              <a:gd name="T7" fmla="*/ 37 h 146"/>
              <a:gd name="T8" fmla="*/ 6 w 157"/>
              <a:gd name="T9" fmla="*/ 37 h 146"/>
              <a:gd name="T10" fmla="*/ 1 w 157"/>
              <a:gd name="T11" fmla="*/ 35 h 146"/>
              <a:gd name="T12" fmla="*/ 0 w 157"/>
              <a:gd name="T13" fmla="*/ 31 h 146"/>
              <a:gd name="T14" fmla="*/ 0 w 157"/>
              <a:gd name="T15" fmla="*/ 6 h 146"/>
              <a:gd name="T16" fmla="*/ 1 w 157"/>
              <a:gd name="T17" fmla="*/ 2 h 146"/>
              <a:gd name="T18" fmla="*/ 6 w 157"/>
              <a:gd name="T19" fmla="*/ 0 h 146"/>
              <a:gd name="T20" fmla="*/ 151 w 157"/>
              <a:gd name="T21" fmla="*/ 0 h 146"/>
              <a:gd name="T22" fmla="*/ 155 w 157"/>
              <a:gd name="T23" fmla="*/ 2 h 146"/>
              <a:gd name="T24" fmla="*/ 157 w 157"/>
              <a:gd name="T25" fmla="*/ 6 h 146"/>
              <a:gd name="T26" fmla="*/ 151 w 157"/>
              <a:gd name="T27" fmla="*/ 49 h 146"/>
              <a:gd name="T28" fmla="*/ 151 w 157"/>
              <a:gd name="T29" fmla="*/ 139 h 146"/>
              <a:gd name="T30" fmla="*/ 149 w 157"/>
              <a:gd name="T31" fmla="*/ 144 h 146"/>
              <a:gd name="T32" fmla="*/ 145 w 157"/>
              <a:gd name="T33" fmla="*/ 146 h 146"/>
              <a:gd name="T34" fmla="*/ 12 w 157"/>
              <a:gd name="T35" fmla="*/ 146 h 146"/>
              <a:gd name="T36" fmla="*/ 7 w 157"/>
              <a:gd name="T37" fmla="*/ 144 h 146"/>
              <a:gd name="T38" fmla="*/ 6 w 157"/>
              <a:gd name="T39" fmla="*/ 139 h 146"/>
              <a:gd name="T40" fmla="*/ 6 w 157"/>
              <a:gd name="T41" fmla="*/ 49 h 146"/>
              <a:gd name="T42" fmla="*/ 7 w 157"/>
              <a:gd name="T43" fmla="*/ 44 h 146"/>
              <a:gd name="T44" fmla="*/ 12 w 157"/>
              <a:gd name="T45" fmla="*/ 43 h 146"/>
              <a:gd name="T46" fmla="*/ 145 w 157"/>
              <a:gd name="T47" fmla="*/ 43 h 146"/>
              <a:gd name="T48" fmla="*/ 149 w 157"/>
              <a:gd name="T49" fmla="*/ 44 h 146"/>
              <a:gd name="T50" fmla="*/ 151 w 157"/>
              <a:gd name="T51" fmla="*/ 49 h 146"/>
              <a:gd name="T52" fmla="*/ 95 w 157"/>
              <a:gd name="T53" fmla="*/ 71 h 146"/>
              <a:gd name="T54" fmla="*/ 96 w 157"/>
              <a:gd name="T55" fmla="*/ 67 h 146"/>
              <a:gd name="T56" fmla="*/ 95 w 157"/>
              <a:gd name="T57" fmla="*/ 63 h 146"/>
              <a:gd name="T58" fmla="*/ 90 w 157"/>
              <a:gd name="T59" fmla="*/ 61 h 146"/>
              <a:gd name="T60" fmla="*/ 66 w 157"/>
              <a:gd name="T61" fmla="*/ 61 h 146"/>
              <a:gd name="T62" fmla="*/ 62 w 157"/>
              <a:gd name="T63" fmla="*/ 63 h 146"/>
              <a:gd name="T64" fmla="*/ 60 w 157"/>
              <a:gd name="T65" fmla="*/ 67 h 146"/>
              <a:gd name="T66" fmla="*/ 62 w 157"/>
              <a:gd name="T67" fmla="*/ 71 h 146"/>
              <a:gd name="T68" fmla="*/ 66 w 157"/>
              <a:gd name="T69" fmla="*/ 73 h 146"/>
              <a:gd name="T70" fmla="*/ 90 w 157"/>
              <a:gd name="T71" fmla="*/ 73 h 146"/>
              <a:gd name="T72" fmla="*/ 95 w 157"/>
              <a:gd name="T73" fmla="*/ 71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7" h="146">
                <a:moveTo>
                  <a:pt x="157" y="6"/>
                </a:moveTo>
                <a:cubicBezTo>
                  <a:pt x="157" y="31"/>
                  <a:pt x="157" y="31"/>
                  <a:pt x="157" y="31"/>
                </a:cubicBezTo>
                <a:cubicBezTo>
                  <a:pt x="157" y="32"/>
                  <a:pt x="156" y="34"/>
                  <a:pt x="155" y="35"/>
                </a:cubicBezTo>
                <a:cubicBezTo>
                  <a:pt x="154" y="36"/>
                  <a:pt x="152" y="37"/>
                  <a:pt x="151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4" y="37"/>
                  <a:pt x="3" y="36"/>
                  <a:pt x="1" y="35"/>
                </a:cubicBezTo>
                <a:cubicBezTo>
                  <a:pt x="0" y="34"/>
                  <a:pt x="0" y="32"/>
                  <a:pt x="0" y="31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3"/>
                  <a:pt x="1" y="2"/>
                </a:cubicBezTo>
                <a:cubicBezTo>
                  <a:pt x="3" y="1"/>
                  <a:pt x="4" y="0"/>
                  <a:pt x="6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4" y="1"/>
                  <a:pt x="155" y="2"/>
                </a:cubicBezTo>
                <a:cubicBezTo>
                  <a:pt x="156" y="3"/>
                  <a:pt x="157" y="5"/>
                  <a:pt x="157" y="6"/>
                </a:cubicBezTo>
                <a:close/>
                <a:moveTo>
                  <a:pt x="151" y="49"/>
                </a:moveTo>
                <a:cubicBezTo>
                  <a:pt x="151" y="139"/>
                  <a:pt x="151" y="139"/>
                  <a:pt x="151" y="139"/>
                </a:cubicBezTo>
                <a:cubicBezTo>
                  <a:pt x="151" y="141"/>
                  <a:pt x="150" y="143"/>
                  <a:pt x="149" y="144"/>
                </a:cubicBezTo>
                <a:cubicBezTo>
                  <a:pt x="148" y="145"/>
                  <a:pt x="146" y="146"/>
                  <a:pt x="145" y="146"/>
                </a:cubicBezTo>
                <a:cubicBezTo>
                  <a:pt x="12" y="146"/>
                  <a:pt x="12" y="146"/>
                  <a:pt x="12" y="146"/>
                </a:cubicBezTo>
                <a:cubicBezTo>
                  <a:pt x="10" y="146"/>
                  <a:pt x="9" y="145"/>
                  <a:pt x="7" y="144"/>
                </a:cubicBezTo>
                <a:cubicBezTo>
                  <a:pt x="6" y="143"/>
                  <a:pt x="6" y="141"/>
                  <a:pt x="6" y="139"/>
                </a:cubicBezTo>
                <a:cubicBezTo>
                  <a:pt x="6" y="49"/>
                  <a:pt x="6" y="49"/>
                  <a:pt x="6" y="49"/>
                </a:cubicBezTo>
                <a:cubicBezTo>
                  <a:pt x="6" y="47"/>
                  <a:pt x="6" y="46"/>
                  <a:pt x="7" y="44"/>
                </a:cubicBezTo>
                <a:cubicBezTo>
                  <a:pt x="9" y="43"/>
                  <a:pt x="10" y="43"/>
                  <a:pt x="12" y="43"/>
                </a:cubicBezTo>
                <a:cubicBezTo>
                  <a:pt x="145" y="43"/>
                  <a:pt x="145" y="43"/>
                  <a:pt x="145" y="43"/>
                </a:cubicBezTo>
                <a:cubicBezTo>
                  <a:pt x="146" y="43"/>
                  <a:pt x="148" y="43"/>
                  <a:pt x="149" y="44"/>
                </a:cubicBezTo>
                <a:cubicBezTo>
                  <a:pt x="150" y="46"/>
                  <a:pt x="151" y="47"/>
                  <a:pt x="151" y="49"/>
                </a:cubicBezTo>
                <a:close/>
                <a:moveTo>
                  <a:pt x="95" y="71"/>
                </a:moveTo>
                <a:cubicBezTo>
                  <a:pt x="96" y="70"/>
                  <a:pt x="96" y="69"/>
                  <a:pt x="96" y="67"/>
                </a:cubicBezTo>
                <a:cubicBezTo>
                  <a:pt x="96" y="65"/>
                  <a:pt x="96" y="64"/>
                  <a:pt x="95" y="63"/>
                </a:cubicBezTo>
                <a:cubicBezTo>
                  <a:pt x="93" y="61"/>
                  <a:pt x="92" y="61"/>
                  <a:pt x="90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4" y="61"/>
                  <a:pt x="63" y="61"/>
                  <a:pt x="62" y="63"/>
                </a:cubicBezTo>
                <a:cubicBezTo>
                  <a:pt x="61" y="64"/>
                  <a:pt x="60" y="65"/>
                  <a:pt x="60" y="67"/>
                </a:cubicBezTo>
                <a:cubicBezTo>
                  <a:pt x="60" y="69"/>
                  <a:pt x="61" y="70"/>
                  <a:pt x="62" y="71"/>
                </a:cubicBezTo>
                <a:cubicBezTo>
                  <a:pt x="63" y="72"/>
                  <a:pt x="64" y="73"/>
                  <a:pt x="66" y="73"/>
                </a:cubicBezTo>
                <a:cubicBezTo>
                  <a:pt x="90" y="73"/>
                  <a:pt x="90" y="73"/>
                  <a:pt x="90" y="73"/>
                </a:cubicBezTo>
                <a:cubicBezTo>
                  <a:pt x="92" y="73"/>
                  <a:pt x="93" y="72"/>
                  <a:pt x="95" y="71"/>
                </a:cubicBezTo>
                <a:close/>
              </a:path>
            </a:pathLst>
          </a:custGeom>
          <a:solidFill>
            <a:srgbClr val="D62047"/>
          </a:solidFill>
          <a:ln>
            <a:noFill/>
          </a:ln>
        </p:spPr>
        <p:txBody>
          <a:bodyPr lIns="121053" tIns="60526" rIns="121053" bIns="60526"/>
          <a:lstStyle/>
          <a:p>
            <a:pPr defTabSz="1208970">
              <a:defRPr/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07915" name="Прямоугольник 17"/>
          <p:cNvSpPr>
            <a:spLocks noChangeArrowheads="1"/>
          </p:cNvSpPr>
          <p:nvPr/>
        </p:nvSpPr>
        <p:spPr bwMode="auto">
          <a:xfrm>
            <a:off x="742952" y="791609"/>
            <a:ext cx="360565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6" tIns="45718" rIns="90736" bIns="45718">
            <a:spAutoFit/>
          </a:bodyPr>
          <a:lstStyle/>
          <a:p>
            <a:pPr defTabSz="905888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  <a:t>Перечень тикеров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CD9591B-66A3-4D0B-B956-B1A87F729E1B}"/>
              </a:ext>
            </a:extLst>
          </p:cNvPr>
          <p:cNvSpPr/>
          <p:nvPr/>
        </p:nvSpPr>
        <p:spPr>
          <a:xfrm>
            <a:off x="829733" y="818951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rtlCol="0" anchor="ctr"/>
          <a:lstStyle/>
          <a:p>
            <a:pPr algn="ctr" defTabSz="1216170"/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1078877-C705-4A70-8266-1015CADEAA96}"/>
              </a:ext>
            </a:extLst>
          </p:cNvPr>
          <p:cNvSpPr/>
          <p:nvPr/>
        </p:nvSpPr>
        <p:spPr>
          <a:xfrm>
            <a:off x="746676" y="171966"/>
            <a:ext cx="7786150" cy="707882"/>
          </a:xfrm>
          <a:prstGeom prst="rect">
            <a:avLst/>
          </a:prstGeom>
        </p:spPr>
        <p:txBody>
          <a:bodyPr wrap="none" lIns="91176" tIns="45718" rIns="91176" bIns="45718">
            <a:spAutoFit/>
          </a:bodyPr>
          <a:lstStyle/>
          <a:p>
            <a:pPr defTabSz="911363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7. </a:t>
            </a:r>
            <a:r>
              <a:rPr lang="ru-RU" sz="4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Адвокатирование</a:t>
            </a:r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конкуренции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735EDF-B514-4A81-8608-36A9B9C9C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7"/>
          <a:stretch/>
        </p:blipFill>
        <p:spPr>
          <a:xfrm>
            <a:off x="5709394" y="1680490"/>
            <a:ext cx="5865722" cy="3416163"/>
          </a:xfrm>
          <a:prstGeom prst="rect">
            <a:avLst/>
          </a:prstGeom>
        </p:spPr>
      </p:pic>
      <p:pic>
        <p:nvPicPr>
          <p:cNvPr id="5079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34" y="1224851"/>
            <a:ext cx="6570133" cy="602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B603F2D-8D33-40BE-A526-BF45633A8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3" y="4641651"/>
            <a:ext cx="3970828" cy="22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561169" y="26466"/>
            <a:ext cx="5908463" cy="707884"/>
          </a:xfrm>
          <a:prstGeom prst="rect">
            <a:avLst/>
          </a:prstGeom>
        </p:spPr>
        <p:txBody>
          <a:bodyPr wrap="none" lIns="91179" tIns="45719" rIns="91179" bIns="45719">
            <a:spAutoFit/>
          </a:bodyPr>
          <a:lstStyle/>
          <a:p>
            <a:pPr marL="0" marR="0" lvl="0" indent="0" algn="l" defTabSz="911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Ключевые преимущества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8165772-51DC-F848-D608-A752F4CF2960}"/>
              </a:ext>
            </a:extLst>
          </p:cNvPr>
          <p:cNvSpPr/>
          <p:nvPr/>
        </p:nvSpPr>
        <p:spPr>
          <a:xfrm>
            <a:off x="0" y="2447697"/>
            <a:ext cx="12192000" cy="4408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42D77F-DEDF-1F12-B9CA-5DDDB74C3EB2}"/>
              </a:ext>
            </a:extLst>
          </p:cNvPr>
          <p:cNvSpPr/>
          <p:nvPr/>
        </p:nvSpPr>
        <p:spPr>
          <a:xfrm>
            <a:off x="0" y="734353"/>
            <a:ext cx="12192000" cy="171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9F569B-A213-BCAC-05BB-83086FE8AB71}"/>
              </a:ext>
            </a:extLst>
          </p:cNvPr>
          <p:cNvSpPr txBox="1"/>
          <p:nvPr/>
        </p:nvSpPr>
        <p:spPr>
          <a:xfrm>
            <a:off x="304803" y="748515"/>
            <a:ext cx="11468100" cy="871903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Возможность осмыслить ниши замещения ранее закупаемой продукции </a:t>
            </a:r>
          </a:p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производством/поставкой необходимых аналогов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721E83-6927-D94E-CC1C-83DDB819788A}"/>
              </a:ext>
            </a:extLst>
          </p:cNvPr>
          <p:cNvSpPr txBox="1"/>
          <p:nvPr/>
        </p:nvSpPr>
        <p:spPr>
          <a:xfrm>
            <a:off x="304803" y="1419701"/>
            <a:ext cx="11468100" cy="4821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Приобретение продукции на основе добросовестной конкуренции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114D3A-C68A-6F97-8E85-AB0CC3720A5A}"/>
              </a:ext>
            </a:extLst>
          </p:cNvPr>
          <p:cNvSpPr txBox="1"/>
          <p:nvPr/>
        </p:nvSpPr>
        <p:spPr>
          <a:xfrm>
            <a:off x="304803" y="1734412"/>
            <a:ext cx="11468100" cy="4821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ru-RU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Поиск по названию или кодам ОКПД-2, КТРУ, КСР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E33540-E0EC-6047-8A27-C76BB9FAB415}"/>
              </a:ext>
            </a:extLst>
          </p:cNvPr>
          <p:cNvSpPr txBox="1"/>
          <p:nvPr/>
        </p:nvSpPr>
        <p:spPr>
          <a:xfrm>
            <a:off x="304803" y="2077976"/>
            <a:ext cx="11468100" cy="4821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ru-RU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Знание рыночных цен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051C273-F3B6-D52C-13AE-3A0A2E2D7F2C}"/>
              </a:ext>
            </a:extLst>
          </p:cNvPr>
          <p:cNvSpPr/>
          <p:nvPr/>
        </p:nvSpPr>
        <p:spPr>
          <a:xfrm>
            <a:off x="4747800" y="3157124"/>
            <a:ext cx="2696400" cy="2694653"/>
          </a:xfrm>
          <a:prstGeom prst="ellipse">
            <a:avLst/>
          </a:prstGeom>
          <a:solidFill>
            <a:srgbClr val="E74A85"/>
          </a:solidFill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0B4F1AD9-3042-DA21-689A-1356EE28C754}"/>
              </a:ext>
            </a:extLst>
          </p:cNvPr>
          <p:cNvSpPr/>
          <p:nvPr/>
        </p:nvSpPr>
        <p:spPr>
          <a:xfrm>
            <a:off x="114300" y="2536785"/>
            <a:ext cx="48006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Модуль «Информационная безопасность»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106BD55E-92D5-574D-C468-3A0C68DBADD6}"/>
              </a:ext>
            </a:extLst>
          </p:cNvPr>
          <p:cNvSpPr/>
          <p:nvPr/>
        </p:nvSpPr>
        <p:spPr>
          <a:xfrm>
            <a:off x="114300" y="4455934"/>
            <a:ext cx="37084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Сервис «Проверка контрагента»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60C87E1-88D8-0B5E-6CA9-562849D28A6C}"/>
              </a:ext>
            </a:extLst>
          </p:cNvPr>
          <p:cNvSpPr/>
          <p:nvPr/>
        </p:nvSpPr>
        <p:spPr>
          <a:xfrm>
            <a:off x="114300" y="2957970"/>
            <a:ext cx="43942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Сервис «Проверка стандартов и норм»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07EA2BE-3B5E-8A16-CA4E-C63C50641CDF}"/>
              </a:ext>
            </a:extLst>
          </p:cNvPr>
          <p:cNvSpPr/>
          <p:nvPr/>
        </p:nvSpPr>
        <p:spPr>
          <a:xfrm>
            <a:off x="114300" y="3392288"/>
            <a:ext cx="3708400" cy="5365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Цифровизация работы</a:t>
            </a:r>
          </a:p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Закупочных комиссий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A83449E3-2E4A-6642-8150-BFC91D9CB1AF}"/>
              </a:ext>
            </a:extLst>
          </p:cNvPr>
          <p:cNvSpPr/>
          <p:nvPr/>
        </p:nvSpPr>
        <p:spPr>
          <a:xfrm>
            <a:off x="114303" y="4005810"/>
            <a:ext cx="33147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Сервис «Календарь закупок»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9CA206EE-4FE6-B0E6-0E93-612D20BE95C2}"/>
              </a:ext>
            </a:extLst>
          </p:cNvPr>
          <p:cNvSpPr/>
          <p:nvPr/>
        </p:nvSpPr>
        <p:spPr>
          <a:xfrm>
            <a:off x="114303" y="4908161"/>
            <a:ext cx="38227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Сервис «Расчет НМЦК»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DCAB2BC2-69C8-8841-3A92-A1AE6C166B6F}"/>
              </a:ext>
            </a:extLst>
          </p:cNvPr>
          <p:cNvSpPr/>
          <p:nvPr/>
        </p:nvSpPr>
        <p:spPr>
          <a:xfrm>
            <a:off x="114300" y="5351920"/>
            <a:ext cx="4114800" cy="5365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Аналитический модуль</a:t>
            </a:r>
          </a:p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для создания отчетных форм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5F5B920F-3EE7-1884-C178-D6A4CB963FF8}"/>
              </a:ext>
            </a:extLst>
          </p:cNvPr>
          <p:cNvSpPr/>
          <p:nvPr/>
        </p:nvSpPr>
        <p:spPr>
          <a:xfrm>
            <a:off x="114300" y="5996964"/>
            <a:ext cx="5540272" cy="5365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l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Интеграция модулей и сервисов со сторонними системами с использованием API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A01C66-4D8B-F154-FBA3-4028A5F06DE7}"/>
              </a:ext>
            </a:extLst>
          </p:cNvPr>
          <p:cNvSpPr txBox="1"/>
          <p:nvPr/>
        </p:nvSpPr>
        <p:spPr>
          <a:xfrm>
            <a:off x="4897120" y="4088954"/>
            <a:ext cx="2369976" cy="871903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</a:t>
            </a:r>
          </a:p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xmlns="" id="{301041FA-923B-9422-4C4E-C3E716E99639}"/>
              </a:ext>
            </a:extLst>
          </p:cNvPr>
          <p:cNvCxnSpPr>
            <a:stCxn id="8" idx="4"/>
            <a:endCxn id="17" idx="3"/>
          </p:cNvCxnSpPr>
          <p:nvPr/>
        </p:nvCxnSpPr>
        <p:spPr>
          <a:xfrm rot="5400000">
            <a:off x="5668565" y="5837787"/>
            <a:ext cx="413443" cy="441428"/>
          </a:xfrm>
          <a:prstGeom prst="bentConnector2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D2DA5B3A-B45D-41ED-5DC2-15DAC5E3A2EF}"/>
              </a:ext>
            </a:extLst>
          </p:cNvPr>
          <p:cNvCxnSpPr>
            <a:cxnSpLocks/>
          </p:cNvCxnSpPr>
          <p:nvPr/>
        </p:nvCxnSpPr>
        <p:spPr>
          <a:xfrm flipH="1">
            <a:off x="4747805" y="5404539"/>
            <a:ext cx="252825" cy="2156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5973A8A0-8CE4-D0F9-F7BD-679FFC92EF1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229103" y="5620179"/>
            <a:ext cx="518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xmlns="" id="{5F948626-64BC-5991-9D1E-7BDCE04AFF3D}"/>
              </a:ext>
            </a:extLst>
          </p:cNvPr>
          <p:cNvSpPr/>
          <p:nvPr/>
        </p:nvSpPr>
        <p:spPr>
          <a:xfrm>
            <a:off x="7444203" y="2536785"/>
            <a:ext cx="46335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Информационное сообщество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xmlns="" id="{CD6576DD-FCAC-D883-4661-A4717EC682B2}"/>
              </a:ext>
            </a:extLst>
          </p:cNvPr>
          <p:cNvSpPr/>
          <p:nvPr/>
        </p:nvSpPr>
        <p:spPr>
          <a:xfrm>
            <a:off x="7772403" y="2957970"/>
            <a:ext cx="4305300" cy="614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Сервис «Приглашение участников на закупки Заказчика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xmlns="" id="{5528DC36-C63D-B583-CB41-B3A41C3A4BAC}"/>
              </a:ext>
            </a:extLst>
          </p:cNvPr>
          <p:cNvSpPr/>
          <p:nvPr/>
        </p:nvSpPr>
        <p:spPr>
          <a:xfrm>
            <a:off x="8077203" y="3642250"/>
            <a:ext cx="4000500" cy="614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Магазин малых закупок</a:t>
            </a:r>
          </a:p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Агрегатор «Биржевая площадка»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xmlns="" id="{BE554BCA-D181-2B81-4571-9C8E94935EAE}"/>
              </a:ext>
            </a:extLst>
          </p:cNvPr>
          <p:cNvSpPr/>
          <p:nvPr/>
        </p:nvSpPr>
        <p:spPr>
          <a:xfrm>
            <a:off x="9182100" y="4327833"/>
            <a:ext cx="2895600" cy="3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Маркетинговый центр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xmlns="" id="{55F22917-3496-61E8-41B3-0F024756EAAA}"/>
              </a:ext>
            </a:extLst>
          </p:cNvPr>
          <p:cNvSpPr/>
          <p:nvPr/>
        </p:nvSpPr>
        <p:spPr>
          <a:xfrm>
            <a:off x="8077203" y="4750238"/>
            <a:ext cx="4000500" cy="614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Демо-версия ЭТП («Тестовая ЭТП»)</a:t>
            </a:r>
          </a:p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для апробации закупок Заказчика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xmlns="" id="{91BC3191-3BAB-CCB3-DC9A-83896AFCE862}"/>
              </a:ext>
            </a:extLst>
          </p:cNvPr>
          <p:cNvSpPr/>
          <p:nvPr/>
        </p:nvSpPr>
        <p:spPr>
          <a:xfrm>
            <a:off x="7772403" y="5433951"/>
            <a:ext cx="4305300" cy="614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Центр поддержки пользователей.</a:t>
            </a:r>
          </a:p>
          <a:p>
            <a:pPr marL="0" marR="0" lvl="0" indent="0" algn="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Montserrat-Medium"/>
                <a:ea typeface="+mn-ea"/>
                <a:cs typeface="+mn-cs"/>
              </a:rPr>
              <a:t>Персональный менеджер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xmlns="" id="{97E1EBCA-B9A2-1470-8343-29B2061A44E2}"/>
              </a:ext>
            </a:extLst>
          </p:cNvPr>
          <p:cNvCxnSpPr>
            <a:cxnSpLocks/>
          </p:cNvCxnSpPr>
          <p:nvPr/>
        </p:nvCxnSpPr>
        <p:spPr>
          <a:xfrm flipH="1">
            <a:off x="4418191" y="4919948"/>
            <a:ext cx="329612" cy="1372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xmlns="" id="{C9E22776-5A5C-BBF2-C6FC-3A6C5C34A05D}"/>
              </a:ext>
            </a:extLst>
          </p:cNvPr>
          <p:cNvCxnSpPr>
            <a:cxnSpLocks/>
          </p:cNvCxnSpPr>
          <p:nvPr/>
        </p:nvCxnSpPr>
        <p:spPr>
          <a:xfrm flipH="1">
            <a:off x="3899491" y="5057181"/>
            <a:ext cx="518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xmlns="" id="{F46791BB-A66A-9954-AFA8-D6B41546C12B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3822703" y="4632601"/>
            <a:ext cx="925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xmlns="" id="{4C1F4E83-D557-48E7-DFCF-625150266F54}"/>
              </a:ext>
            </a:extLst>
          </p:cNvPr>
          <p:cNvCxnSpPr>
            <a:cxnSpLocks/>
          </p:cNvCxnSpPr>
          <p:nvPr/>
        </p:nvCxnSpPr>
        <p:spPr>
          <a:xfrm flipH="1" flipV="1">
            <a:off x="4398174" y="4191721"/>
            <a:ext cx="349631" cy="988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xmlns="" id="{8B044B11-CA14-C334-AC67-CE6BB08D6D7C}"/>
              </a:ext>
            </a:extLst>
          </p:cNvPr>
          <p:cNvCxnSpPr>
            <a:cxnSpLocks/>
          </p:cNvCxnSpPr>
          <p:nvPr/>
        </p:nvCxnSpPr>
        <p:spPr>
          <a:xfrm flipH="1">
            <a:off x="3380081" y="4191720"/>
            <a:ext cx="10381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91644BD1-72D5-E5E2-C341-A6C3AA14B7FA}"/>
              </a:ext>
            </a:extLst>
          </p:cNvPr>
          <p:cNvSpPr/>
          <p:nvPr/>
        </p:nvSpPr>
        <p:spPr>
          <a:xfrm>
            <a:off x="9474269" y="6078279"/>
            <a:ext cx="754913" cy="75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1E7EE307-BBF7-AD25-04D3-68E7D035F3EA}"/>
              </a:ext>
            </a:extLst>
          </p:cNvPr>
          <p:cNvSpPr txBox="1"/>
          <p:nvPr/>
        </p:nvSpPr>
        <p:spPr>
          <a:xfrm>
            <a:off x="7502691" y="6067837"/>
            <a:ext cx="1612900" cy="7877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91378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Техническая </a:t>
            </a:r>
          </a:p>
          <a:p>
            <a:pPr marL="0" marR="0" lvl="0" indent="0" algn="l" defTabSz="91378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 </a:t>
            </a:r>
          </a:p>
          <a:p>
            <a:pPr marL="0" marR="0" lvl="0" indent="0" algn="l" defTabSz="91378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24/7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174D64A7-F867-7ADD-F500-BF46DA6DFF9F}"/>
              </a:ext>
            </a:extLst>
          </p:cNvPr>
          <p:cNvSpPr txBox="1"/>
          <p:nvPr/>
        </p:nvSpPr>
        <p:spPr>
          <a:xfrm>
            <a:off x="10181919" y="6067834"/>
            <a:ext cx="2009140" cy="7877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91378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Бесплатное </a:t>
            </a:r>
          </a:p>
          <a:p>
            <a:pPr marL="0" marR="0" lvl="0" indent="0" algn="l" defTabSz="91378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Использование </a:t>
            </a:r>
          </a:p>
          <a:p>
            <a:pPr marL="0" marR="0" lvl="0" indent="0" algn="l" defTabSz="91378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площадки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AED41C29-4167-D7E2-3260-EDA324022415}"/>
              </a:ext>
            </a:extLst>
          </p:cNvPr>
          <p:cNvSpPr/>
          <p:nvPr/>
        </p:nvSpPr>
        <p:spPr>
          <a:xfrm>
            <a:off x="6766565" y="6078279"/>
            <a:ext cx="754913" cy="75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xmlns="" id="{F02059D2-E4C7-4D1F-DDE6-7CAE37F81114}"/>
              </a:ext>
            </a:extLst>
          </p:cNvPr>
          <p:cNvCxnSpPr>
            <a:cxnSpLocks/>
          </p:cNvCxnSpPr>
          <p:nvPr/>
        </p:nvCxnSpPr>
        <p:spPr>
          <a:xfrm flipH="1" flipV="1">
            <a:off x="4449437" y="3667560"/>
            <a:ext cx="335875" cy="2976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xmlns="" id="{B9C918BA-9FE2-686A-186B-C4E294E1E12E}"/>
              </a:ext>
            </a:extLst>
          </p:cNvPr>
          <p:cNvCxnSpPr>
            <a:cxnSpLocks/>
          </p:cNvCxnSpPr>
          <p:nvPr/>
        </p:nvCxnSpPr>
        <p:spPr>
          <a:xfrm flipH="1">
            <a:off x="3633496" y="3673035"/>
            <a:ext cx="82220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xmlns="" id="{64194220-028B-E61C-0142-70E65B5EF7E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874213" y="3134642"/>
            <a:ext cx="268467" cy="4171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xmlns="" id="{946019EF-A618-3C59-CB1B-292ED4CA8F2A}"/>
              </a:ext>
            </a:extLst>
          </p:cNvPr>
          <p:cNvCxnSpPr>
            <a:cxnSpLocks/>
          </p:cNvCxnSpPr>
          <p:nvPr/>
        </p:nvCxnSpPr>
        <p:spPr>
          <a:xfrm flipH="1">
            <a:off x="4425597" y="3138965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xmlns="" id="{1AE1E072-A17C-4265-89A8-1FEFA024F0C4}"/>
              </a:ext>
            </a:extLst>
          </p:cNvPr>
          <p:cNvCxnSpPr>
            <a:cxnSpLocks/>
          </p:cNvCxnSpPr>
          <p:nvPr/>
        </p:nvCxnSpPr>
        <p:spPr>
          <a:xfrm flipH="1" flipV="1">
            <a:off x="5181601" y="2707484"/>
            <a:ext cx="178595" cy="6038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CB90863E-3963-FEC4-C119-59A40CF66C8F}"/>
              </a:ext>
            </a:extLst>
          </p:cNvPr>
          <p:cNvCxnSpPr>
            <a:cxnSpLocks/>
          </p:cNvCxnSpPr>
          <p:nvPr/>
        </p:nvCxnSpPr>
        <p:spPr>
          <a:xfrm flipH="1">
            <a:off x="4729587" y="2716243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xmlns="" id="{A537A6A7-EC65-C9CC-0745-E987AE716645}"/>
              </a:ext>
            </a:extLst>
          </p:cNvPr>
          <p:cNvCxnSpPr>
            <a:cxnSpLocks/>
            <a:stCxn id="82" idx="1"/>
            <a:endCxn id="8" idx="6"/>
          </p:cNvCxnSpPr>
          <p:nvPr/>
        </p:nvCxnSpPr>
        <p:spPr>
          <a:xfrm flipH="1" flipV="1">
            <a:off x="7444203" y="4504453"/>
            <a:ext cx="1737900" cy="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xmlns="" id="{74948CCA-ABAB-8BED-F9B9-17B61FECFFA4}"/>
              </a:ext>
            </a:extLst>
          </p:cNvPr>
          <p:cNvCxnSpPr>
            <a:cxnSpLocks/>
          </p:cNvCxnSpPr>
          <p:nvPr/>
        </p:nvCxnSpPr>
        <p:spPr>
          <a:xfrm flipV="1">
            <a:off x="6831813" y="2704923"/>
            <a:ext cx="377439" cy="6761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>
            <a:extLst>
              <a:ext uri="{FF2B5EF4-FFF2-40B4-BE49-F238E27FC236}">
                <a16:creationId xmlns:a16="http://schemas.microsoft.com/office/drawing/2014/main" xmlns="" id="{8C5040E7-A262-6C16-9BB8-B51D662D68E7}"/>
              </a:ext>
            </a:extLst>
          </p:cNvPr>
          <p:cNvCxnSpPr>
            <a:cxnSpLocks/>
          </p:cNvCxnSpPr>
          <p:nvPr/>
        </p:nvCxnSpPr>
        <p:spPr>
          <a:xfrm flipH="1">
            <a:off x="7191375" y="2707481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xmlns="" id="{19ACBE62-9591-5197-7D50-AFE7DEB41924}"/>
              </a:ext>
            </a:extLst>
          </p:cNvPr>
          <p:cNvCxnSpPr>
            <a:cxnSpLocks/>
          </p:cNvCxnSpPr>
          <p:nvPr/>
        </p:nvCxnSpPr>
        <p:spPr>
          <a:xfrm flipV="1">
            <a:off x="7191379" y="3255222"/>
            <a:ext cx="448855" cy="3483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xmlns="" id="{CB2CA437-0484-3082-59E0-706518E3476C}"/>
              </a:ext>
            </a:extLst>
          </p:cNvPr>
          <p:cNvCxnSpPr>
            <a:cxnSpLocks/>
          </p:cNvCxnSpPr>
          <p:nvPr/>
        </p:nvCxnSpPr>
        <p:spPr>
          <a:xfrm flipH="1">
            <a:off x="7640229" y="3255217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>
            <a:extLst>
              <a:ext uri="{FF2B5EF4-FFF2-40B4-BE49-F238E27FC236}">
                <a16:creationId xmlns:a16="http://schemas.microsoft.com/office/drawing/2014/main" xmlns="" id="{66E7CBD5-40C7-94A8-4D70-F3B5B47D5309}"/>
              </a:ext>
            </a:extLst>
          </p:cNvPr>
          <p:cNvCxnSpPr>
            <a:cxnSpLocks/>
          </p:cNvCxnSpPr>
          <p:nvPr/>
        </p:nvCxnSpPr>
        <p:spPr>
          <a:xfrm flipV="1">
            <a:off x="7365825" y="3971368"/>
            <a:ext cx="418688" cy="1679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xmlns="" id="{57A44BF2-370F-4F37-36A4-CF425C2A9705}"/>
              </a:ext>
            </a:extLst>
          </p:cNvPr>
          <p:cNvCxnSpPr>
            <a:cxnSpLocks/>
          </p:cNvCxnSpPr>
          <p:nvPr/>
        </p:nvCxnSpPr>
        <p:spPr>
          <a:xfrm flipH="1">
            <a:off x="7766643" y="3973931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xmlns="" id="{940D0A3C-EE71-7A26-1454-0F5BBFDBF1C4}"/>
              </a:ext>
            </a:extLst>
          </p:cNvPr>
          <p:cNvCxnSpPr>
            <a:cxnSpLocks/>
          </p:cNvCxnSpPr>
          <p:nvPr/>
        </p:nvCxnSpPr>
        <p:spPr>
          <a:xfrm>
            <a:off x="7396080" y="4908156"/>
            <a:ext cx="335941" cy="1527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xmlns="" id="{3DD518C1-2E94-F55C-5AF0-F38A6D21604D}"/>
              </a:ext>
            </a:extLst>
          </p:cNvPr>
          <p:cNvCxnSpPr>
            <a:cxnSpLocks/>
          </p:cNvCxnSpPr>
          <p:nvPr/>
        </p:nvCxnSpPr>
        <p:spPr>
          <a:xfrm flipH="1">
            <a:off x="7712947" y="5062843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xmlns="" id="{2FA05EB2-27CB-7959-8991-10DAE29A3BE0}"/>
              </a:ext>
            </a:extLst>
          </p:cNvPr>
          <p:cNvCxnSpPr>
            <a:cxnSpLocks/>
          </p:cNvCxnSpPr>
          <p:nvPr/>
        </p:nvCxnSpPr>
        <p:spPr>
          <a:xfrm>
            <a:off x="7191379" y="5360834"/>
            <a:ext cx="278295" cy="4078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xmlns="" id="{61A810AD-615B-1BD5-F778-E1D1C0B94C9D}"/>
              </a:ext>
            </a:extLst>
          </p:cNvPr>
          <p:cNvCxnSpPr>
            <a:cxnSpLocks/>
          </p:cNvCxnSpPr>
          <p:nvPr/>
        </p:nvCxnSpPr>
        <p:spPr>
          <a:xfrm flipH="1">
            <a:off x="7449564" y="5755356"/>
            <a:ext cx="467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" name="Рисунок 182">
            <a:extLst>
              <a:ext uri="{FF2B5EF4-FFF2-40B4-BE49-F238E27FC236}">
                <a16:creationId xmlns:a16="http://schemas.microsoft.com/office/drawing/2014/main" xmlns="" id="{927DB78D-1C27-7FC2-EB9C-FB8AD41D3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08555" y="6107335"/>
            <a:ext cx="707484" cy="707484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:a16="http://schemas.microsoft.com/office/drawing/2014/main" xmlns="" id="{2A55C266-2BA3-D25A-F89B-89D8B7518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98361" y="6102921"/>
            <a:ext cx="706715" cy="7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30D2E61-B18F-474B-A1FC-2FCEAC183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2" b="12359"/>
          <a:stretch/>
        </p:blipFill>
        <p:spPr>
          <a:xfrm>
            <a:off x="147" y="0"/>
            <a:ext cx="12206817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91843" name="AutoShape 8">
            <a:extLst>
              <a:ext uri="{FF2B5EF4-FFF2-40B4-BE49-F238E27FC236}">
                <a16:creationId xmlns:a16="http://schemas.microsoft.com/office/drawing/2014/main" xmlns="" id="{3572F440-7919-49A5-A217-A74C43C78CAD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684433" y="4328584"/>
            <a:ext cx="12128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30" tIns="60065" rIns="120130" bIns="60065"/>
          <a:lstStyle/>
          <a:p>
            <a:pPr defTabSz="119429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C3CC10F2-8887-431D-9B0A-532556E806C8}"/>
              </a:ext>
            </a:extLst>
          </p:cNvPr>
          <p:cNvSpPr/>
          <p:nvPr/>
        </p:nvSpPr>
        <p:spPr>
          <a:xfrm>
            <a:off x="1638300" y="4488099"/>
            <a:ext cx="3972984" cy="218016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30" tIns="60065" rIns="120130" bIns="60065" anchor="ctr"/>
          <a:lstStyle/>
          <a:p>
            <a:pPr algn="ctr" defTabSz="1199071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2164" name="Прямоугольник 3">
            <a:extLst>
              <a:ext uri="{FF2B5EF4-FFF2-40B4-BE49-F238E27FC236}">
                <a16:creationId xmlns:a16="http://schemas.microsoft.com/office/drawing/2014/main" xmlns="" id="{EFC47AFA-FCED-4B52-B112-E923A358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784" y="4965341"/>
            <a:ext cx="2819400" cy="122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30" tIns="60065" rIns="120130" bIns="60065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Льготы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 преференции</a:t>
            </a:r>
            <a:endParaRPr lang="en-US" altLang="ru-RU" sz="2400" b="1" dirty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569E94F2-2BD5-4AD2-89EB-3B4875D9AF01}"/>
              </a:ext>
            </a:extLst>
          </p:cNvPr>
          <p:cNvSpPr/>
          <p:nvPr/>
        </p:nvSpPr>
        <p:spPr>
          <a:xfrm>
            <a:off x="1814010" y="4008967"/>
            <a:ext cx="825500" cy="825500"/>
          </a:xfrm>
          <a:prstGeom prst="ellipse">
            <a:avLst/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30" tIns="60065" rIns="120130" bIns="60065" anchor="ctr"/>
          <a:lstStyle/>
          <a:p>
            <a:pPr algn="ctr" defTabSz="1199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dirty="0">
                <a:solidFill>
                  <a:prstClr val="white"/>
                </a:solidFill>
              </a:rPr>
              <a:t>1</a:t>
            </a:r>
            <a:endParaRPr lang="ru-RU" sz="4300" dirty="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DBC51E74-2E06-4BC7-8248-E680382A9AD2}"/>
              </a:ext>
            </a:extLst>
          </p:cNvPr>
          <p:cNvSpPr/>
          <p:nvPr/>
        </p:nvSpPr>
        <p:spPr>
          <a:xfrm>
            <a:off x="6574368" y="4473283"/>
            <a:ext cx="3928533" cy="219498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30" tIns="60065" rIns="120130" bIns="60065" anchor="ctr"/>
          <a:lstStyle/>
          <a:p>
            <a:pPr algn="ctr" defTabSz="1199071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92167" name="Прямоугольник 17">
            <a:extLst>
              <a:ext uri="{FF2B5EF4-FFF2-40B4-BE49-F238E27FC236}">
                <a16:creationId xmlns:a16="http://schemas.microsoft.com/office/drawing/2014/main" xmlns="" id="{33B5E577-FEFC-4CC6-BC5B-7392C3F0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667" y="4957821"/>
            <a:ext cx="2887564" cy="122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130" tIns="60065" rIns="120130" bIns="60065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Доступ к закупкам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продажам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558BA68-7D50-46BF-B5FF-57230DA7459B}"/>
              </a:ext>
            </a:extLst>
          </p:cNvPr>
          <p:cNvSpPr/>
          <p:nvPr/>
        </p:nvSpPr>
        <p:spPr>
          <a:xfrm>
            <a:off x="9458037" y="4008967"/>
            <a:ext cx="827617" cy="825500"/>
          </a:xfrm>
          <a:prstGeom prst="ellipse">
            <a:avLst/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30" tIns="60065" rIns="120130" bIns="60065" anchor="ctr"/>
          <a:lstStyle/>
          <a:p>
            <a:pPr algn="ctr" defTabSz="1199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dirty="0">
                <a:solidFill>
                  <a:prstClr val="white"/>
                </a:solidFill>
              </a:rPr>
              <a:t>2</a:t>
            </a:r>
            <a:endParaRPr lang="ru-RU" sz="4300" dirty="0">
              <a:solidFill>
                <a:prstClr val="white"/>
              </a:solidFill>
            </a:endParaRPr>
          </a:p>
        </p:txBody>
      </p:sp>
      <p:pic>
        <p:nvPicPr>
          <p:cNvPr id="92169" name="Рисунок 18">
            <a:extLst>
              <a:ext uri="{FF2B5EF4-FFF2-40B4-BE49-F238E27FC236}">
                <a16:creationId xmlns:a16="http://schemas.microsoft.com/office/drawing/2014/main" xmlns="" id="{964D4A0A-952D-4126-8369-FD1668675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33" y="5024967"/>
            <a:ext cx="1422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Рисунок 19">
            <a:extLst>
              <a:ext uri="{FF2B5EF4-FFF2-40B4-BE49-F238E27FC236}">
                <a16:creationId xmlns:a16="http://schemas.microsoft.com/office/drawing/2014/main" xmlns="" id="{6A3A74EA-B00D-4061-A850-5CF7000FE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95851"/>
            <a:ext cx="1447800" cy="165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Рисунок 21">
            <a:extLst>
              <a:ext uri="{FF2B5EF4-FFF2-40B4-BE49-F238E27FC236}">
                <a16:creationId xmlns:a16="http://schemas.microsoft.com/office/drawing/2014/main" xmlns="" id="{86B0C1EC-EEFD-4F8D-B42D-17844B15C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35" y="1808399"/>
            <a:ext cx="3994151" cy="230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B8D941-D7FD-4B6D-8493-AA680517C06A}"/>
              </a:ext>
            </a:extLst>
          </p:cNvPr>
          <p:cNvSpPr txBox="1"/>
          <p:nvPr/>
        </p:nvSpPr>
        <p:spPr>
          <a:xfrm>
            <a:off x="4700073" y="1221355"/>
            <a:ext cx="2679723" cy="1107532"/>
          </a:xfrm>
          <a:prstGeom prst="rect">
            <a:avLst/>
          </a:prstGeom>
          <a:noFill/>
        </p:spPr>
        <p:txBody>
          <a:bodyPr wrap="none" lIns="120130" tIns="60065" rIns="120130" bIns="60065">
            <a:spAutoFit/>
          </a:bodyPr>
          <a:lstStyle/>
          <a:p>
            <a:pPr defTabSz="1199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 2 B</a:t>
            </a:r>
            <a:endParaRPr lang="ru-RU" sz="6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173" name="Рисунок 33">
            <a:extLst>
              <a:ext uri="{FF2B5EF4-FFF2-40B4-BE49-F238E27FC236}">
                <a16:creationId xmlns:a16="http://schemas.microsoft.com/office/drawing/2014/main" xmlns="" id="{41AE12C4-716D-4C89-A80B-0F9691532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3433235"/>
            <a:ext cx="8382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4" name="Рисунок 34">
            <a:extLst>
              <a:ext uri="{FF2B5EF4-FFF2-40B4-BE49-F238E27FC236}">
                <a16:creationId xmlns:a16="http://schemas.microsoft.com/office/drawing/2014/main" xmlns="" id="{9DFE0FFB-D9DA-480C-9ABD-77CD85873A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33" y="3424769"/>
            <a:ext cx="863600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632F39F-A693-456C-8816-4C1C31C1FC84}"/>
              </a:ext>
            </a:extLst>
          </p:cNvPr>
          <p:cNvSpPr/>
          <p:nvPr/>
        </p:nvSpPr>
        <p:spPr>
          <a:xfrm>
            <a:off x="727258" y="234400"/>
            <a:ext cx="7100596" cy="1200325"/>
          </a:xfrm>
          <a:prstGeom prst="rect">
            <a:avLst/>
          </a:prstGeom>
        </p:spPr>
        <p:txBody>
          <a:bodyPr wrap="none" lIns="90686" tIns="45718" rIns="90686" bIns="45718">
            <a:spAutoFit/>
          </a:bodyPr>
          <a:lstStyle/>
          <a:p>
            <a:pPr defTabSz="905855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 поддержки бизнеса 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05855"/>
            <a:r>
              <a:rPr lang="ru-RU" sz="3600" b="1" dirty="0">
                <a:solidFill>
                  <a:srgbClr val="009A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Теория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31B4E2F-13FA-4088-8029-2B424F60352A}"/>
              </a:ext>
            </a:extLst>
          </p:cNvPr>
          <p:cNvSpPr/>
          <p:nvPr/>
        </p:nvSpPr>
        <p:spPr>
          <a:xfrm>
            <a:off x="829733" y="819227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41" tIns="60570" rIns="121141" bIns="60570" rtlCol="0" anchor="ctr"/>
          <a:lstStyle/>
          <a:p>
            <a:pPr algn="ctr" defTabSz="1209960"/>
            <a:endParaRPr lang="ru-RU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06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2164" grpId="0"/>
      <p:bldP spid="15" grpId="0" animBg="1"/>
      <p:bldP spid="16" grpId="0" animBg="1"/>
      <p:bldP spid="92167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36839" y="223301"/>
            <a:ext cx="10430287" cy="132343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Преимущества для </a:t>
            </a:r>
          </a:p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Менеджмента предприятий и органов власти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CD8BB7F-5BC0-5BC7-076E-02ECD6BD2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b="3835"/>
          <a:stretch/>
        </p:blipFill>
        <p:spPr>
          <a:xfrm flipH="1">
            <a:off x="-1340313" y="1226521"/>
            <a:ext cx="8075649" cy="59510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7CD3C4C-8E44-5815-98B0-605FDFE00BFD}"/>
              </a:ext>
            </a:extLst>
          </p:cNvPr>
          <p:cNvSpPr txBox="1"/>
          <p:nvPr/>
        </p:nvSpPr>
        <p:spPr>
          <a:xfrm>
            <a:off x="5809785" y="1944200"/>
            <a:ext cx="5164464" cy="92332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ru-RU" sz="1800" dirty="0">
                <a:solidFill>
                  <a:srgbClr val="FF0000"/>
                </a:solidFill>
              </a:rPr>
              <a:t>Возможность</a:t>
            </a:r>
            <a:r>
              <a:rPr lang="ru-RU" sz="1800" dirty="0">
                <a:solidFill>
                  <a:prstClr val="black"/>
                </a:solidFill>
              </a:rPr>
              <a:t> продвижения собственной продукции и продукции местных товаропроизводителей на рынки потребления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F877EA7-3FE3-8F92-9A9D-3567C7DA9A84}"/>
              </a:ext>
            </a:extLst>
          </p:cNvPr>
          <p:cNvSpPr txBox="1"/>
          <p:nvPr/>
        </p:nvSpPr>
        <p:spPr>
          <a:xfrm>
            <a:off x="4678383" y="2943481"/>
            <a:ext cx="6295865" cy="6463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ru-RU" sz="1800" dirty="0">
                <a:solidFill>
                  <a:srgbClr val="FF0000"/>
                </a:solidFill>
              </a:rPr>
              <a:t>Определение </a:t>
            </a:r>
            <a:r>
              <a:rPr lang="ru-RU" sz="1800" dirty="0">
                <a:solidFill>
                  <a:prstClr val="black"/>
                </a:solidFill>
              </a:rPr>
              <a:t>«Инвестиционных ниш» для </a:t>
            </a:r>
            <a:endParaRPr lang="en-US" sz="1800" dirty="0">
              <a:solidFill>
                <a:prstClr val="black"/>
              </a:solidFill>
            </a:endParaRPr>
          </a:p>
          <a:p>
            <a:pPr algn="r"/>
            <a:r>
              <a:rPr lang="ru-RU" sz="1800" dirty="0">
                <a:solidFill>
                  <a:prstClr val="black"/>
                </a:solidFill>
              </a:rPr>
              <a:t>локализации производства и организации поставок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6063C9D-4FB9-D66F-D2C7-86F139EE265B}"/>
              </a:ext>
            </a:extLst>
          </p:cNvPr>
          <p:cNvSpPr txBox="1"/>
          <p:nvPr/>
        </p:nvSpPr>
        <p:spPr>
          <a:xfrm>
            <a:off x="4764270" y="3764904"/>
            <a:ext cx="6209979" cy="6463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ru-RU" sz="1800" dirty="0">
                <a:solidFill>
                  <a:srgbClr val="FF0000"/>
                </a:solidFill>
              </a:rPr>
              <a:t>Знание</a:t>
            </a:r>
            <a:r>
              <a:rPr lang="ru-RU" sz="1800" dirty="0">
                <a:solidFill>
                  <a:prstClr val="black"/>
                </a:solidFill>
              </a:rPr>
              <a:t> действительно рыночных цен </a:t>
            </a:r>
            <a:endParaRPr lang="en-US" sz="1800" dirty="0">
              <a:solidFill>
                <a:prstClr val="black"/>
              </a:solidFill>
            </a:endParaRPr>
          </a:p>
          <a:p>
            <a:pPr algn="r"/>
            <a:r>
              <a:rPr lang="ru-RU" sz="1800" dirty="0">
                <a:solidFill>
                  <a:prstClr val="black"/>
                </a:solidFill>
              </a:rPr>
              <a:t>на различные виды продукции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1E8CE-725B-ACB5-1DA8-AC1E8F56CC79}"/>
              </a:ext>
            </a:extLst>
          </p:cNvPr>
          <p:cNvSpPr txBox="1"/>
          <p:nvPr/>
        </p:nvSpPr>
        <p:spPr>
          <a:xfrm>
            <a:off x="5324438" y="4619956"/>
            <a:ext cx="5702675" cy="6463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ru-RU" sz="1800" dirty="0">
                <a:solidFill>
                  <a:srgbClr val="FF0000"/>
                </a:solidFill>
              </a:rPr>
              <a:t>Воспитание </a:t>
            </a:r>
            <a:r>
              <a:rPr lang="ru-RU" sz="1800" dirty="0">
                <a:solidFill>
                  <a:prstClr val="black"/>
                </a:solidFill>
              </a:rPr>
              <a:t> поставщиков продукции из числа высвобождающихся и нетрудоустроенных работников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F810C40F-974C-CAE4-E28D-92AD2FC0C160}"/>
              </a:ext>
            </a:extLst>
          </p:cNvPr>
          <p:cNvSpPr/>
          <p:nvPr/>
        </p:nvSpPr>
        <p:spPr>
          <a:xfrm>
            <a:off x="11079976" y="2056366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590326C3-E630-BC97-F347-F224A6CF7F6C}"/>
              </a:ext>
            </a:extLst>
          </p:cNvPr>
          <p:cNvSpPr/>
          <p:nvPr/>
        </p:nvSpPr>
        <p:spPr>
          <a:xfrm>
            <a:off x="11079976" y="2909786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C635B349-DFCD-6C57-D954-6C5270098D32}"/>
              </a:ext>
            </a:extLst>
          </p:cNvPr>
          <p:cNvSpPr/>
          <p:nvPr/>
        </p:nvSpPr>
        <p:spPr>
          <a:xfrm>
            <a:off x="11079976" y="3763206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61E7BC29-A95E-FBCD-80FB-F1D2426041D2}"/>
              </a:ext>
            </a:extLst>
          </p:cNvPr>
          <p:cNvSpPr/>
          <p:nvPr/>
        </p:nvSpPr>
        <p:spPr>
          <a:xfrm>
            <a:off x="11079976" y="4616626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63F0F69-D0B4-7721-CCBC-1F2D4F94E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1151538" y="2143234"/>
            <a:ext cx="500572" cy="50057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84F5BE7A-69A6-9D09-7A56-2945CAD6E7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1140641" y="2989876"/>
            <a:ext cx="514644" cy="5146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30D1882-AA6C-FCE9-8279-23D340963D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1091257" y="3782582"/>
            <a:ext cx="613412" cy="61341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B4B7C9A-1774-8941-454C-8341DE843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140641" y="4688675"/>
            <a:ext cx="488824" cy="488824"/>
          </a:xfrm>
          <a:prstGeom prst="rect">
            <a:avLst/>
          </a:prstGeom>
        </p:spPr>
      </p:pic>
      <p:grpSp>
        <p:nvGrpSpPr>
          <p:cNvPr id="46" name="Google Shape;92;p16">
            <a:extLst>
              <a:ext uri="{FF2B5EF4-FFF2-40B4-BE49-F238E27FC236}">
                <a16:creationId xmlns:a16="http://schemas.microsoft.com/office/drawing/2014/main" xmlns="" id="{74C55790-4B2F-AB07-84E7-9E1E0702DBA9}"/>
              </a:ext>
            </a:extLst>
          </p:cNvPr>
          <p:cNvGrpSpPr/>
          <p:nvPr/>
        </p:nvGrpSpPr>
        <p:grpSpPr>
          <a:xfrm>
            <a:off x="8108823" y="5915142"/>
            <a:ext cx="3066775" cy="923351"/>
            <a:chOff x="2610900" y="1837425"/>
            <a:chExt cx="3066775" cy="923350"/>
          </a:xfrm>
        </p:grpSpPr>
        <p:sp>
          <p:nvSpPr>
            <p:cNvPr id="1024" name="Google Shape;94;p16">
              <a:extLst>
                <a:ext uri="{FF2B5EF4-FFF2-40B4-BE49-F238E27FC236}">
                  <a16:creationId xmlns:a16="http://schemas.microsoft.com/office/drawing/2014/main" xmlns="" id="{68078547-7419-F54F-A42B-33574C763E59}"/>
                </a:ext>
              </a:extLst>
            </p:cNvPr>
            <p:cNvSpPr/>
            <p:nvPr/>
          </p:nvSpPr>
          <p:spPr>
            <a:xfrm>
              <a:off x="5111825" y="1837425"/>
              <a:ext cx="565850" cy="923350"/>
            </a:xfrm>
            <a:custGeom>
              <a:avLst/>
              <a:gdLst/>
              <a:ahLst/>
              <a:cxnLst/>
              <a:rect l="l" t="t" r="r" b="b"/>
              <a:pathLst>
                <a:path w="22634" h="36934" extrusionOk="0">
                  <a:moveTo>
                    <a:pt x="18766" y="1"/>
                  </a:moveTo>
                  <a:cubicBezTo>
                    <a:pt x="17967" y="1"/>
                    <a:pt x="17169" y="304"/>
                    <a:pt x="16562" y="912"/>
                  </a:cubicBezTo>
                  <a:lnTo>
                    <a:pt x="1215" y="16259"/>
                  </a:lnTo>
                  <a:cubicBezTo>
                    <a:pt x="0" y="17473"/>
                    <a:pt x="0" y="19462"/>
                    <a:pt x="1215" y="20676"/>
                  </a:cubicBezTo>
                  <a:lnTo>
                    <a:pt x="16562" y="36023"/>
                  </a:lnTo>
                  <a:cubicBezTo>
                    <a:pt x="17169" y="36630"/>
                    <a:pt x="17967" y="36934"/>
                    <a:pt x="18766" y="36934"/>
                  </a:cubicBezTo>
                  <a:cubicBezTo>
                    <a:pt x="19565" y="36934"/>
                    <a:pt x="20366" y="36630"/>
                    <a:pt x="20979" y="36023"/>
                  </a:cubicBezTo>
                  <a:lnTo>
                    <a:pt x="22634" y="34368"/>
                  </a:lnTo>
                  <a:lnTo>
                    <a:pt x="8942" y="20676"/>
                  </a:lnTo>
                  <a:cubicBezTo>
                    <a:pt x="7716" y="19462"/>
                    <a:pt x="7716" y="17473"/>
                    <a:pt x="8942" y="16259"/>
                  </a:cubicBezTo>
                  <a:lnTo>
                    <a:pt x="22634" y="2567"/>
                  </a:lnTo>
                  <a:lnTo>
                    <a:pt x="20979" y="912"/>
                  </a:lnTo>
                  <a:cubicBezTo>
                    <a:pt x="20366" y="304"/>
                    <a:pt x="19565" y="1"/>
                    <a:pt x="18766" y="1"/>
                  </a:cubicBezTo>
                  <a:close/>
                </a:path>
              </a:pathLst>
            </a:custGeom>
            <a:solidFill>
              <a:srgbClr val="1C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6" name="Google Shape;95;p16">
              <a:extLst>
                <a:ext uri="{FF2B5EF4-FFF2-40B4-BE49-F238E27FC236}">
                  <a16:creationId xmlns:a16="http://schemas.microsoft.com/office/drawing/2014/main" xmlns="" id="{3E554716-DC5D-A119-8759-DD0CE312D4AA}"/>
                </a:ext>
              </a:extLst>
            </p:cNvPr>
            <p:cNvSpPr/>
            <p:nvPr/>
          </p:nvSpPr>
          <p:spPr>
            <a:xfrm>
              <a:off x="5438650" y="2149825"/>
              <a:ext cx="171775" cy="298575"/>
            </a:xfrm>
            <a:custGeom>
              <a:avLst/>
              <a:gdLst/>
              <a:ahLst/>
              <a:cxnLst/>
              <a:rect l="l" t="t" r="r" b="b"/>
              <a:pathLst>
                <a:path w="6871" h="11943" extrusionOk="0">
                  <a:moveTo>
                    <a:pt x="5372" y="0"/>
                  </a:moveTo>
                  <a:cubicBezTo>
                    <a:pt x="5006" y="0"/>
                    <a:pt x="4635" y="137"/>
                    <a:pt x="4334" y="441"/>
                  </a:cubicBezTo>
                  <a:lnTo>
                    <a:pt x="1489" y="3286"/>
                  </a:lnTo>
                  <a:cubicBezTo>
                    <a:pt x="0" y="4763"/>
                    <a:pt x="0" y="7168"/>
                    <a:pt x="1489" y="8656"/>
                  </a:cubicBezTo>
                  <a:lnTo>
                    <a:pt x="4334" y="11502"/>
                  </a:lnTo>
                  <a:cubicBezTo>
                    <a:pt x="4635" y="11806"/>
                    <a:pt x="5006" y="11942"/>
                    <a:pt x="5372" y="11942"/>
                  </a:cubicBezTo>
                  <a:cubicBezTo>
                    <a:pt x="6135" y="11942"/>
                    <a:pt x="6870" y="11348"/>
                    <a:pt x="6870" y="10454"/>
                  </a:cubicBezTo>
                  <a:lnTo>
                    <a:pt x="6870" y="1489"/>
                  </a:lnTo>
                  <a:cubicBezTo>
                    <a:pt x="6870" y="595"/>
                    <a:pt x="6135" y="0"/>
                    <a:pt x="5372" y="0"/>
                  </a:cubicBezTo>
                  <a:close/>
                </a:path>
              </a:pathLst>
            </a:custGeom>
            <a:solidFill>
              <a:srgbClr val="1C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7" name="Google Shape;96;p16">
              <a:extLst>
                <a:ext uri="{FF2B5EF4-FFF2-40B4-BE49-F238E27FC236}">
                  <a16:creationId xmlns:a16="http://schemas.microsoft.com/office/drawing/2014/main" xmlns="" id="{F852BF11-2594-D5C0-899F-E7D4D5E02317}"/>
                </a:ext>
              </a:extLst>
            </p:cNvPr>
            <p:cNvSpPr/>
            <p:nvPr/>
          </p:nvSpPr>
          <p:spPr>
            <a:xfrm>
              <a:off x="2610900" y="1922425"/>
              <a:ext cx="2853075" cy="753375"/>
            </a:xfrm>
            <a:custGeom>
              <a:avLst/>
              <a:gdLst/>
              <a:ahLst/>
              <a:cxnLst/>
              <a:rect l="l" t="t" r="r" b="b"/>
              <a:pathLst>
                <a:path w="114123" h="30135" extrusionOk="0">
                  <a:moveTo>
                    <a:pt x="14836" y="0"/>
                  </a:moveTo>
                  <a:lnTo>
                    <a:pt x="1" y="15061"/>
                  </a:lnTo>
                  <a:lnTo>
                    <a:pt x="14836" y="30135"/>
                  </a:lnTo>
                  <a:lnTo>
                    <a:pt x="114122" y="30135"/>
                  </a:lnTo>
                  <a:lnTo>
                    <a:pt x="101252" y="17276"/>
                  </a:lnTo>
                  <a:cubicBezTo>
                    <a:pt x="100644" y="16669"/>
                    <a:pt x="100335" y="15871"/>
                    <a:pt x="100335" y="15061"/>
                  </a:cubicBezTo>
                  <a:cubicBezTo>
                    <a:pt x="100335" y="14264"/>
                    <a:pt x="100644" y="13466"/>
                    <a:pt x="101252" y="12859"/>
                  </a:cubicBezTo>
                  <a:lnTo>
                    <a:pt x="1141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>
                <a:buClr>
                  <a:prstClr val="black"/>
                </a:buClr>
                <a:buSzPts val="1100"/>
                <a:buFont typeface="Arial"/>
                <a:buNone/>
              </a:pPr>
              <a:r>
                <a:rPr lang="ru-RU" sz="1600" b="1" dirty="0">
                  <a:solidFill>
                    <a:srgbClr val="434343"/>
                  </a:solidFill>
                  <a:ea typeface="Roboto"/>
                  <a:cs typeface="Roboto"/>
                  <a:sym typeface="Roboto"/>
                </a:rPr>
                <a:t>Бесплатное использование площадки</a:t>
              </a:r>
              <a:endParaRPr sz="1600" b="1" dirty="0">
                <a:solidFill>
                  <a:srgbClr val="434343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28" name="Google Shape;110;p16">
            <a:extLst>
              <a:ext uri="{FF2B5EF4-FFF2-40B4-BE49-F238E27FC236}">
                <a16:creationId xmlns:a16="http://schemas.microsoft.com/office/drawing/2014/main" xmlns="" id="{8CEB7398-DEFA-61EE-A03D-7D475AD8232E}"/>
              </a:ext>
            </a:extLst>
          </p:cNvPr>
          <p:cNvGrpSpPr/>
          <p:nvPr/>
        </p:nvGrpSpPr>
        <p:grpSpPr>
          <a:xfrm>
            <a:off x="4704911" y="5915143"/>
            <a:ext cx="3066775" cy="923575"/>
            <a:chOff x="3466375" y="934650"/>
            <a:chExt cx="3066775" cy="923575"/>
          </a:xfrm>
        </p:grpSpPr>
        <p:sp>
          <p:nvSpPr>
            <p:cNvPr id="1030" name="Google Shape;112;p16">
              <a:extLst>
                <a:ext uri="{FF2B5EF4-FFF2-40B4-BE49-F238E27FC236}">
                  <a16:creationId xmlns:a16="http://schemas.microsoft.com/office/drawing/2014/main" xmlns="" id="{CED4A321-78F1-AFA5-53D0-6D43E57A422A}"/>
                </a:ext>
              </a:extLst>
            </p:cNvPr>
            <p:cNvSpPr/>
            <p:nvPr/>
          </p:nvSpPr>
          <p:spPr>
            <a:xfrm>
              <a:off x="3466375" y="934650"/>
              <a:ext cx="566175" cy="923575"/>
            </a:xfrm>
            <a:custGeom>
              <a:avLst/>
              <a:gdLst/>
              <a:ahLst/>
              <a:cxnLst/>
              <a:rect l="l" t="t" r="r" b="b"/>
              <a:pathLst>
                <a:path w="22647" h="36943" extrusionOk="0">
                  <a:moveTo>
                    <a:pt x="3869" y="0"/>
                  </a:moveTo>
                  <a:cubicBezTo>
                    <a:pt x="3069" y="0"/>
                    <a:pt x="2269" y="304"/>
                    <a:pt x="1655" y="911"/>
                  </a:cubicBezTo>
                  <a:lnTo>
                    <a:pt x="1" y="2566"/>
                  </a:lnTo>
                  <a:lnTo>
                    <a:pt x="13693" y="16258"/>
                  </a:lnTo>
                  <a:cubicBezTo>
                    <a:pt x="14919" y="17484"/>
                    <a:pt x="14919" y="19461"/>
                    <a:pt x="13693" y="20675"/>
                  </a:cubicBezTo>
                  <a:lnTo>
                    <a:pt x="1" y="34379"/>
                  </a:lnTo>
                  <a:lnTo>
                    <a:pt x="1655" y="36022"/>
                  </a:lnTo>
                  <a:cubicBezTo>
                    <a:pt x="2269" y="36636"/>
                    <a:pt x="3069" y="36942"/>
                    <a:pt x="3869" y="36942"/>
                  </a:cubicBezTo>
                  <a:cubicBezTo>
                    <a:pt x="4668" y="36942"/>
                    <a:pt x="5465" y="36636"/>
                    <a:pt x="6073" y="36022"/>
                  </a:cubicBezTo>
                  <a:lnTo>
                    <a:pt x="21420" y="20675"/>
                  </a:lnTo>
                  <a:cubicBezTo>
                    <a:pt x="22646" y="19461"/>
                    <a:pt x="22646" y="17484"/>
                    <a:pt x="21420" y="16258"/>
                  </a:cubicBezTo>
                  <a:lnTo>
                    <a:pt x="6073" y="911"/>
                  </a:lnTo>
                  <a:cubicBezTo>
                    <a:pt x="5465" y="304"/>
                    <a:pt x="4668" y="0"/>
                    <a:pt x="3869" y="0"/>
                  </a:cubicBezTo>
                  <a:close/>
                </a:path>
              </a:pathLst>
            </a:custGeom>
            <a:solidFill>
              <a:srgbClr val="F3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32" name="Google Shape;113;p16">
              <a:extLst>
                <a:ext uri="{FF2B5EF4-FFF2-40B4-BE49-F238E27FC236}">
                  <a16:creationId xmlns:a16="http://schemas.microsoft.com/office/drawing/2014/main" xmlns="" id="{48FDE71C-6256-EC27-A790-315FEF703F4A}"/>
                </a:ext>
              </a:extLst>
            </p:cNvPr>
            <p:cNvSpPr/>
            <p:nvPr/>
          </p:nvSpPr>
          <p:spPr>
            <a:xfrm>
              <a:off x="3533650" y="1247050"/>
              <a:ext cx="171775" cy="298550"/>
            </a:xfrm>
            <a:custGeom>
              <a:avLst/>
              <a:gdLst/>
              <a:ahLst/>
              <a:cxnLst/>
              <a:rect l="l" t="t" r="r" b="b"/>
              <a:pathLst>
                <a:path w="6871" h="11942" extrusionOk="0">
                  <a:moveTo>
                    <a:pt x="1501" y="0"/>
                  </a:moveTo>
                  <a:cubicBezTo>
                    <a:pt x="737" y="0"/>
                    <a:pt x="0" y="597"/>
                    <a:pt x="0" y="1500"/>
                  </a:cubicBezTo>
                  <a:lnTo>
                    <a:pt x="0" y="10453"/>
                  </a:lnTo>
                  <a:cubicBezTo>
                    <a:pt x="0" y="11347"/>
                    <a:pt x="736" y="11942"/>
                    <a:pt x="1499" y="11942"/>
                  </a:cubicBezTo>
                  <a:cubicBezTo>
                    <a:pt x="1864" y="11942"/>
                    <a:pt x="2236" y="11806"/>
                    <a:pt x="2536" y="11501"/>
                  </a:cubicBezTo>
                  <a:lnTo>
                    <a:pt x="5382" y="8656"/>
                  </a:lnTo>
                  <a:cubicBezTo>
                    <a:pt x="6870" y="7179"/>
                    <a:pt x="6870" y="4774"/>
                    <a:pt x="5382" y="3286"/>
                  </a:cubicBezTo>
                  <a:lnTo>
                    <a:pt x="2536" y="440"/>
                  </a:lnTo>
                  <a:cubicBezTo>
                    <a:pt x="2236" y="136"/>
                    <a:pt x="1865" y="0"/>
                    <a:pt x="1501" y="0"/>
                  </a:cubicBezTo>
                  <a:close/>
                </a:path>
              </a:pathLst>
            </a:custGeom>
            <a:solidFill>
              <a:srgbClr val="F3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3" name="Google Shape;114;p16">
              <a:extLst>
                <a:ext uri="{FF2B5EF4-FFF2-40B4-BE49-F238E27FC236}">
                  <a16:creationId xmlns:a16="http://schemas.microsoft.com/office/drawing/2014/main" xmlns="" id="{AEAF8AED-FC88-D5C3-0C0B-369AEA6FE202}"/>
                </a:ext>
              </a:extLst>
            </p:cNvPr>
            <p:cNvSpPr/>
            <p:nvPr/>
          </p:nvSpPr>
          <p:spPr>
            <a:xfrm>
              <a:off x="3680100" y="1019625"/>
              <a:ext cx="2853050" cy="753400"/>
            </a:xfrm>
            <a:custGeom>
              <a:avLst/>
              <a:gdLst/>
              <a:ahLst/>
              <a:cxnLst/>
              <a:rect l="l" t="t" r="r" b="b"/>
              <a:pathLst>
                <a:path w="114122" h="30136" extrusionOk="0">
                  <a:moveTo>
                    <a:pt x="0" y="0"/>
                  </a:moveTo>
                  <a:lnTo>
                    <a:pt x="12871" y="12859"/>
                  </a:lnTo>
                  <a:cubicBezTo>
                    <a:pt x="13478" y="13466"/>
                    <a:pt x="13788" y="14276"/>
                    <a:pt x="13788" y="15074"/>
                  </a:cubicBezTo>
                  <a:cubicBezTo>
                    <a:pt x="13788" y="15871"/>
                    <a:pt x="13478" y="16669"/>
                    <a:pt x="12871" y="17276"/>
                  </a:cubicBezTo>
                  <a:lnTo>
                    <a:pt x="12" y="30135"/>
                  </a:lnTo>
                  <a:lnTo>
                    <a:pt x="99286" y="30135"/>
                  </a:lnTo>
                  <a:lnTo>
                    <a:pt x="114122" y="15074"/>
                  </a:lnTo>
                  <a:lnTo>
                    <a:pt x="99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>
                <a:buClr>
                  <a:prstClr val="black"/>
                </a:buClr>
                <a:buSzPts val="1100"/>
                <a:buFont typeface="Arial"/>
                <a:buNone/>
              </a:pPr>
              <a:r>
                <a:rPr lang="ru-RU" sz="1600" b="1" dirty="0">
                  <a:solidFill>
                    <a:srgbClr val="434343"/>
                  </a:solidFill>
                  <a:ea typeface="Roboto"/>
                  <a:cs typeface="Roboto"/>
                  <a:sym typeface="Roboto"/>
                </a:rPr>
                <a:t>Техническая поддержка 24/7</a:t>
              </a:r>
              <a:endParaRPr sz="1600" b="1" dirty="0">
                <a:solidFill>
                  <a:srgbClr val="434343"/>
                </a:solidFill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40" name="Рисунок 1039">
            <a:extLst>
              <a:ext uri="{FF2B5EF4-FFF2-40B4-BE49-F238E27FC236}">
                <a16:creationId xmlns:a16="http://schemas.microsoft.com/office/drawing/2014/main" xmlns="" id="{C070A40E-EC99-7DFF-38F7-945CB4C501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40" y="6019745"/>
            <a:ext cx="781577" cy="781577"/>
          </a:xfrm>
          <a:prstGeom prst="rect">
            <a:avLst/>
          </a:prstGeom>
        </p:spPr>
      </p:pic>
      <p:pic>
        <p:nvPicPr>
          <p:cNvPr id="1047" name="Рисунок 1046">
            <a:extLst>
              <a:ext uri="{FF2B5EF4-FFF2-40B4-BE49-F238E27FC236}">
                <a16:creationId xmlns:a16="http://schemas.microsoft.com/office/drawing/2014/main" xmlns="" id="{3742695D-0109-28F2-99CC-A437DC7CD6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72" y="6030919"/>
            <a:ext cx="781579" cy="7815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9E9E77-D351-244B-FEE0-85ECECE731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48" y="71024"/>
            <a:ext cx="1412001" cy="3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7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36844" y="223304"/>
            <a:ext cx="11124773" cy="1323437"/>
          </a:xfrm>
          <a:prstGeom prst="rect">
            <a:avLst/>
          </a:prstGeom>
        </p:spPr>
        <p:txBody>
          <a:bodyPr wrap="none" lIns="91368" tIns="45718" rIns="91368" bIns="45718">
            <a:spAutoFit/>
          </a:bodyPr>
          <a:lstStyle/>
          <a:p>
            <a:pPr defTabSz="913584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Преимущества для производителя/поставщика -</a:t>
            </a:r>
          </a:p>
          <a:p>
            <a:pPr defTabSz="913584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Продавца: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D82944-6D92-290E-7993-586BE68AB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/>
          <a:stretch/>
        </p:blipFill>
        <p:spPr>
          <a:xfrm>
            <a:off x="6418095" y="1340877"/>
            <a:ext cx="8075648" cy="5951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F15134-EFB8-217C-FC90-A0AB9B664F05}"/>
              </a:ext>
            </a:extLst>
          </p:cNvPr>
          <p:cNvSpPr txBox="1"/>
          <p:nvPr/>
        </p:nvSpPr>
        <p:spPr>
          <a:xfrm>
            <a:off x="1079767" y="1935496"/>
            <a:ext cx="6616436" cy="384717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defTabSz="913584"/>
            <a:r>
              <a:rPr lang="ru-RU" dirty="0">
                <a:solidFill>
                  <a:srgbClr val="FF0000"/>
                </a:solidFill>
              </a:rPr>
              <a:t>Бесплатная реклама </a:t>
            </a:r>
            <a:r>
              <a:rPr lang="ru-RU" dirty="0">
                <a:solidFill>
                  <a:prstClr val="black"/>
                </a:solidFill>
              </a:rPr>
              <a:t>своей продукции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244CC1-FB49-D9BE-61FF-AB7C7A41F572}"/>
              </a:ext>
            </a:extLst>
          </p:cNvPr>
          <p:cNvSpPr txBox="1"/>
          <p:nvPr/>
        </p:nvSpPr>
        <p:spPr>
          <a:xfrm>
            <a:off x="1079811" y="2802244"/>
            <a:ext cx="6706175" cy="384717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defTabSz="913584"/>
            <a:r>
              <a:rPr lang="ru-RU" dirty="0">
                <a:solidFill>
                  <a:srgbClr val="FF0000"/>
                </a:solidFill>
              </a:rPr>
              <a:t>Доступ к рынку </a:t>
            </a:r>
            <a:r>
              <a:rPr lang="ru-RU" dirty="0">
                <a:solidFill>
                  <a:prstClr val="black"/>
                </a:solidFill>
              </a:rPr>
              <a:t>закупок неограниченного числа покупателей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227292-9F75-B2D6-E385-E2B585800C70}"/>
              </a:ext>
            </a:extLst>
          </p:cNvPr>
          <p:cNvSpPr txBox="1"/>
          <p:nvPr/>
        </p:nvSpPr>
        <p:spPr>
          <a:xfrm>
            <a:off x="1079768" y="3544731"/>
            <a:ext cx="4501885" cy="677104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defTabSz="913584"/>
            <a:r>
              <a:rPr lang="ru-RU" dirty="0">
                <a:solidFill>
                  <a:srgbClr val="FF0000"/>
                </a:solidFill>
              </a:rPr>
              <a:t>Возможность </a:t>
            </a:r>
            <a:r>
              <a:rPr lang="ru-RU" dirty="0">
                <a:solidFill>
                  <a:prstClr val="black"/>
                </a:solidFill>
              </a:rPr>
              <a:t>заключения договора </a:t>
            </a:r>
            <a:r>
              <a:rPr lang="ru-RU" dirty="0">
                <a:solidFill>
                  <a:srgbClr val="FF0000"/>
                </a:solidFill>
              </a:rPr>
              <a:t>поставки </a:t>
            </a:r>
            <a:r>
              <a:rPr lang="ru-RU" dirty="0">
                <a:solidFill>
                  <a:prstClr val="black"/>
                </a:solidFill>
              </a:rPr>
              <a:t>в честной конкурентной борьбе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6109AA-878C-C5D1-A429-32E14E14313C}"/>
              </a:ext>
            </a:extLst>
          </p:cNvPr>
          <p:cNvSpPr txBox="1"/>
          <p:nvPr/>
        </p:nvSpPr>
        <p:spPr>
          <a:xfrm>
            <a:off x="1079811" y="4389053"/>
            <a:ext cx="6835511" cy="677104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defTabSz="913584"/>
            <a:r>
              <a:rPr lang="ru-RU" dirty="0">
                <a:solidFill>
                  <a:srgbClr val="FF0000"/>
                </a:solidFill>
              </a:rPr>
              <a:t>Бесплатное обучение </a:t>
            </a:r>
            <a:r>
              <a:rPr lang="ru-RU" dirty="0">
                <a:solidFill>
                  <a:prstClr val="black"/>
                </a:solidFill>
              </a:rPr>
              <a:t>по вопросам маркетинга </a:t>
            </a:r>
            <a:endParaRPr lang="en-US" dirty="0">
              <a:solidFill>
                <a:prstClr val="black"/>
              </a:solidFill>
            </a:endParaRPr>
          </a:p>
          <a:p>
            <a:pPr defTabSz="913584"/>
            <a:r>
              <a:rPr lang="ru-RU" dirty="0">
                <a:solidFill>
                  <a:prstClr val="black"/>
                </a:solidFill>
              </a:rPr>
              <a:t>и эффективных продаж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0136AE-5A14-5BEE-9B7A-33604272FD76}"/>
              </a:ext>
            </a:extLst>
          </p:cNvPr>
          <p:cNvSpPr txBox="1"/>
          <p:nvPr/>
        </p:nvSpPr>
        <p:spPr>
          <a:xfrm>
            <a:off x="1079811" y="5370192"/>
            <a:ext cx="6457951" cy="384717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defTabSz="913584"/>
            <a:r>
              <a:rPr lang="ru-RU" dirty="0">
                <a:solidFill>
                  <a:srgbClr val="FF0000"/>
                </a:solidFill>
              </a:rPr>
              <a:t>Изучение рынка</a:t>
            </a:r>
            <a:r>
              <a:rPr lang="ru-RU" dirty="0">
                <a:solidFill>
                  <a:prstClr val="black"/>
                </a:solidFill>
              </a:rPr>
              <a:t> и конкурентов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51F30E7-125D-72CE-7867-D510BB4F55D1}"/>
              </a:ext>
            </a:extLst>
          </p:cNvPr>
          <p:cNvSpPr/>
          <p:nvPr/>
        </p:nvSpPr>
        <p:spPr>
          <a:xfrm>
            <a:off x="293999" y="1814812"/>
            <a:ext cx="638175" cy="652165"/>
          </a:xfrm>
          <a:prstGeom prst="ellipse">
            <a:avLst/>
          </a:prstGeom>
          <a:solidFill>
            <a:srgbClr val="304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ED124DC4-A1CF-7D9C-4BB6-B22A409C5760}"/>
              </a:ext>
            </a:extLst>
          </p:cNvPr>
          <p:cNvSpPr/>
          <p:nvPr/>
        </p:nvSpPr>
        <p:spPr>
          <a:xfrm>
            <a:off x="293999" y="2668232"/>
            <a:ext cx="638175" cy="652165"/>
          </a:xfrm>
          <a:prstGeom prst="ellipse">
            <a:avLst/>
          </a:prstGeom>
          <a:solidFill>
            <a:srgbClr val="304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DE82C5D7-EFFD-20A7-8529-6A99ABB89D14}"/>
              </a:ext>
            </a:extLst>
          </p:cNvPr>
          <p:cNvSpPr/>
          <p:nvPr/>
        </p:nvSpPr>
        <p:spPr>
          <a:xfrm>
            <a:off x="293999" y="3521652"/>
            <a:ext cx="638175" cy="652165"/>
          </a:xfrm>
          <a:prstGeom prst="ellipse">
            <a:avLst/>
          </a:prstGeom>
          <a:solidFill>
            <a:srgbClr val="304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5FBF9216-5BC0-3C7A-843F-FD5255A6814E}"/>
              </a:ext>
            </a:extLst>
          </p:cNvPr>
          <p:cNvSpPr/>
          <p:nvPr/>
        </p:nvSpPr>
        <p:spPr>
          <a:xfrm>
            <a:off x="293999" y="4375072"/>
            <a:ext cx="638175" cy="652165"/>
          </a:xfrm>
          <a:prstGeom prst="ellipse">
            <a:avLst/>
          </a:prstGeom>
          <a:solidFill>
            <a:srgbClr val="304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484F130-641C-EAE6-542F-34415DE74C54}"/>
              </a:ext>
            </a:extLst>
          </p:cNvPr>
          <p:cNvSpPr/>
          <p:nvPr/>
        </p:nvSpPr>
        <p:spPr>
          <a:xfrm>
            <a:off x="293999" y="5228772"/>
            <a:ext cx="638175" cy="652165"/>
          </a:xfrm>
          <a:prstGeom prst="ellipse">
            <a:avLst/>
          </a:prstGeom>
          <a:solidFill>
            <a:srgbClr val="304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70A8FFC-9445-80DA-E73E-C726ABA0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8" y="1823638"/>
            <a:ext cx="584775" cy="5847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38123F1-2846-599D-951A-D9AD22EB2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4" y="2764503"/>
            <a:ext cx="453912" cy="4539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F3DF372-36A8-AA7E-E4AD-A3A786900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1654" y="3605101"/>
            <a:ext cx="527447" cy="5274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65A12B9-C9C5-A94E-E931-BBA3C1CBA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6" y="5263025"/>
            <a:ext cx="584775" cy="5847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5B7FE3F-2558-A91F-F79B-63A21B067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6" y="4443416"/>
            <a:ext cx="537605" cy="537605"/>
          </a:xfrm>
          <a:prstGeom prst="rect">
            <a:avLst/>
          </a:prstGeom>
        </p:spPr>
      </p:pic>
      <p:grpSp>
        <p:nvGrpSpPr>
          <p:cNvPr id="49" name="Google Shape;92;p16">
            <a:extLst>
              <a:ext uri="{FF2B5EF4-FFF2-40B4-BE49-F238E27FC236}">
                <a16:creationId xmlns:a16="http://schemas.microsoft.com/office/drawing/2014/main" xmlns="" id="{D623207A-DE42-1983-B715-85AFBEEE794A}"/>
              </a:ext>
            </a:extLst>
          </p:cNvPr>
          <p:cNvGrpSpPr/>
          <p:nvPr/>
        </p:nvGrpSpPr>
        <p:grpSpPr>
          <a:xfrm>
            <a:off x="4251245" y="5915189"/>
            <a:ext cx="3066775" cy="923351"/>
            <a:chOff x="2610900" y="1837425"/>
            <a:chExt cx="3066775" cy="923350"/>
          </a:xfrm>
        </p:grpSpPr>
        <p:sp>
          <p:nvSpPr>
            <p:cNvPr id="51" name="Google Shape;94;p16">
              <a:extLst>
                <a:ext uri="{FF2B5EF4-FFF2-40B4-BE49-F238E27FC236}">
                  <a16:creationId xmlns:a16="http://schemas.microsoft.com/office/drawing/2014/main" xmlns="" id="{ED4FC41F-63D9-F0CF-5E3D-CB9B0F434643}"/>
                </a:ext>
              </a:extLst>
            </p:cNvPr>
            <p:cNvSpPr/>
            <p:nvPr/>
          </p:nvSpPr>
          <p:spPr>
            <a:xfrm>
              <a:off x="5111825" y="1837425"/>
              <a:ext cx="565850" cy="923350"/>
            </a:xfrm>
            <a:custGeom>
              <a:avLst/>
              <a:gdLst/>
              <a:ahLst/>
              <a:cxnLst/>
              <a:rect l="l" t="t" r="r" b="b"/>
              <a:pathLst>
                <a:path w="22634" h="36934" extrusionOk="0">
                  <a:moveTo>
                    <a:pt x="18766" y="1"/>
                  </a:moveTo>
                  <a:cubicBezTo>
                    <a:pt x="17967" y="1"/>
                    <a:pt x="17169" y="304"/>
                    <a:pt x="16562" y="912"/>
                  </a:cubicBezTo>
                  <a:lnTo>
                    <a:pt x="1215" y="16259"/>
                  </a:lnTo>
                  <a:cubicBezTo>
                    <a:pt x="0" y="17473"/>
                    <a:pt x="0" y="19462"/>
                    <a:pt x="1215" y="20676"/>
                  </a:cubicBezTo>
                  <a:lnTo>
                    <a:pt x="16562" y="36023"/>
                  </a:lnTo>
                  <a:cubicBezTo>
                    <a:pt x="17169" y="36630"/>
                    <a:pt x="17967" y="36934"/>
                    <a:pt x="18766" y="36934"/>
                  </a:cubicBezTo>
                  <a:cubicBezTo>
                    <a:pt x="19565" y="36934"/>
                    <a:pt x="20366" y="36630"/>
                    <a:pt x="20979" y="36023"/>
                  </a:cubicBezTo>
                  <a:lnTo>
                    <a:pt x="22634" y="34368"/>
                  </a:lnTo>
                  <a:lnTo>
                    <a:pt x="8942" y="20676"/>
                  </a:lnTo>
                  <a:cubicBezTo>
                    <a:pt x="7716" y="19462"/>
                    <a:pt x="7716" y="17473"/>
                    <a:pt x="8942" y="16259"/>
                  </a:cubicBezTo>
                  <a:lnTo>
                    <a:pt x="22634" y="2567"/>
                  </a:lnTo>
                  <a:lnTo>
                    <a:pt x="20979" y="912"/>
                  </a:lnTo>
                  <a:cubicBezTo>
                    <a:pt x="20366" y="304"/>
                    <a:pt x="19565" y="1"/>
                    <a:pt x="18766" y="1"/>
                  </a:cubicBezTo>
                  <a:close/>
                </a:path>
              </a:pathLst>
            </a:custGeom>
            <a:solidFill>
              <a:srgbClr val="1C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2" name="Google Shape;95;p16">
              <a:extLst>
                <a:ext uri="{FF2B5EF4-FFF2-40B4-BE49-F238E27FC236}">
                  <a16:creationId xmlns:a16="http://schemas.microsoft.com/office/drawing/2014/main" xmlns="" id="{B62468FA-69F3-ACB3-5CE3-1336543E5DE2}"/>
                </a:ext>
              </a:extLst>
            </p:cNvPr>
            <p:cNvSpPr/>
            <p:nvPr/>
          </p:nvSpPr>
          <p:spPr>
            <a:xfrm>
              <a:off x="5438650" y="2149825"/>
              <a:ext cx="171775" cy="298575"/>
            </a:xfrm>
            <a:custGeom>
              <a:avLst/>
              <a:gdLst/>
              <a:ahLst/>
              <a:cxnLst/>
              <a:rect l="l" t="t" r="r" b="b"/>
              <a:pathLst>
                <a:path w="6871" h="11943" extrusionOk="0">
                  <a:moveTo>
                    <a:pt x="5372" y="0"/>
                  </a:moveTo>
                  <a:cubicBezTo>
                    <a:pt x="5006" y="0"/>
                    <a:pt x="4635" y="137"/>
                    <a:pt x="4334" y="441"/>
                  </a:cubicBezTo>
                  <a:lnTo>
                    <a:pt x="1489" y="3286"/>
                  </a:lnTo>
                  <a:cubicBezTo>
                    <a:pt x="0" y="4763"/>
                    <a:pt x="0" y="7168"/>
                    <a:pt x="1489" y="8656"/>
                  </a:cubicBezTo>
                  <a:lnTo>
                    <a:pt x="4334" y="11502"/>
                  </a:lnTo>
                  <a:cubicBezTo>
                    <a:pt x="4635" y="11806"/>
                    <a:pt x="5006" y="11942"/>
                    <a:pt x="5372" y="11942"/>
                  </a:cubicBezTo>
                  <a:cubicBezTo>
                    <a:pt x="6135" y="11942"/>
                    <a:pt x="6870" y="11348"/>
                    <a:pt x="6870" y="10454"/>
                  </a:cubicBezTo>
                  <a:lnTo>
                    <a:pt x="6870" y="1489"/>
                  </a:lnTo>
                  <a:cubicBezTo>
                    <a:pt x="6870" y="595"/>
                    <a:pt x="6135" y="0"/>
                    <a:pt x="5372" y="0"/>
                  </a:cubicBezTo>
                  <a:close/>
                </a:path>
              </a:pathLst>
            </a:custGeom>
            <a:solidFill>
              <a:srgbClr val="1C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96;p16">
              <a:extLst>
                <a:ext uri="{FF2B5EF4-FFF2-40B4-BE49-F238E27FC236}">
                  <a16:creationId xmlns:a16="http://schemas.microsoft.com/office/drawing/2014/main" xmlns="" id="{9BC2FB71-0F41-7B20-002C-D0A915C5813A}"/>
                </a:ext>
              </a:extLst>
            </p:cNvPr>
            <p:cNvSpPr/>
            <p:nvPr/>
          </p:nvSpPr>
          <p:spPr>
            <a:xfrm>
              <a:off x="2610900" y="1922425"/>
              <a:ext cx="2853075" cy="753375"/>
            </a:xfrm>
            <a:custGeom>
              <a:avLst/>
              <a:gdLst/>
              <a:ahLst/>
              <a:cxnLst/>
              <a:rect l="l" t="t" r="r" b="b"/>
              <a:pathLst>
                <a:path w="114123" h="30135" extrusionOk="0">
                  <a:moveTo>
                    <a:pt x="14836" y="0"/>
                  </a:moveTo>
                  <a:lnTo>
                    <a:pt x="1" y="15061"/>
                  </a:lnTo>
                  <a:lnTo>
                    <a:pt x="14836" y="30135"/>
                  </a:lnTo>
                  <a:lnTo>
                    <a:pt x="114122" y="30135"/>
                  </a:lnTo>
                  <a:lnTo>
                    <a:pt x="101252" y="17276"/>
                  </a:lnTo>
                  <a:cubicBezTo>
                    <a:pt x="100644" y="16669"/>
                    <a:pt x="100335" y="15871"/>
                    <a:pt x="100335" y="15061"/>
                  </a:cubicBezTo>
                  <a:cubicBezTo>
                    <a:pt x="100335" y="14264"/>
                    <a:pt x="100644" y="13466"/>
                    <a:pt x="101252" y="12859"/>
                  </a:cubicBezTo>
                  <a:lnTo>
                    <a:pt x="1141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 defTabSz="913584">
                <a:buClr>
                  <a:prstClr val="black"/>
                </a:buClr>
                <a:buSzPts val="1100"/>
              </a:pPr>
              <a:r>
                <a:rPr lang="ru-RU" sz="1600" b="1" dirty="0">
                  <a:solidFill>
                    <a:srgbClr val="434343"/>
                  </a:solidFill>
                  <a:ea typeface="Roboto"/>
                  <a:cs typeface="Roboto"/>
                  <a:sym typeface="Roboto"/>
                </a:rPr>
                <a:t>Бесплатная регистрация</a:t>
              </a:r>
              <a:endParaRPr sz="1600" b="1" dirty="0">
                <a:solidFill>
                  <a:srgbClr val="434343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5" name="Google Shape;110;p16">
            <a:extLst>
              <a:ext uri="{FF2B5EF4-FFF2-40B4-BE49-F238E27FC236}">
                <a16:creationId xmlns:a16="http://schemas.microsoft.com/office/drawing/2014/main" xmlns="" id="{BD7EF09C-AAEC-4CC4-8F21-1EAAD4FCB164}"/>
              </a:ext>
            </a:extLst>
          </p:cNvPr>
          <p:cNvGrpSpPr/>
          <p:nvPr/>
        </p:nvGrpSpPr>
        <p:grpSpPr>
          <a:xfrm>
            <a:off x="847333" y="5915190"/>
            <a:ext cx="3066775" cy="923575"/>
            <a:chOff x="3466375" y="934650"/>
            <a:chExt cx="3066775" cy="923575"/>
          </a:xfrm>
        </p:grpSpPr>
        <p:sp>
          <p:nvSpPr>
            <p:cNvPr id="57" name="Google Shape;112;p16">
              <a:extLst>
                <a:ext uri="{FF2B5EF4-FFF2-40B4-BE49-F238E27FC236}">
                  <a16:creationId xmlns:a16="http://schemas.microsoft.com/office/drawing/2014/main" xmlns="" id="{C925F643-317A-6995-C2A0-BA49BC2E9BA9}"/>
                </a:ext>
              </a:extLst>
            </p:cNvPr>
            <p:cNvSpPr/>
            <p:nvPr/>
          </p:nvSpPr>
          <p:spPr>
            <a:xfrm>
              <a:off x="3466375" y="934650"/>
              <a:ext cx="566175" cy="923575"/>
            </a:xfrm>
            <a:custGeom>
              <a:avLst/>
              <a:gdLst/>
              <a:ahLst/>
              <a:cxnLst/>
              <a:rect l="l" t="t" r="r" b="b"/>
              <a:pathLst>
                <a:path w="22647" h="36943" extrusionOk="0">
                  <a:moveTo>
                    <a:pt x="3869" y="0"/>
                  </a:moveTo>
                  <a:cubicBezTo>
                    <a:pt x="3069" y="0"/>
                    <a:pt x="2269" y="304"/>
                    <a:pt x="1655" y="911"/>
                  </a:cubicBezTo>
                  <a:lnTo>
                    <a:pt x="1" y="2566"/>
                  </a:lnTo>
                  <a:lnTo>
                    <a:pt x="13693" y="16258"/>
                  </a:lnTo>
                  <a:cubicBezTo>
                    <a:pt x="14919" y="17484"/>
                    <a:pt x="14919" y="19461"/>
                    <a:pt x="13693" y="20675"/>
                  </a:cubicBezTo>
                  <a:lnTo>
                    <a:pt x="1" y="34379"/>
                  </a:lnTo>
                  <a:lnTo>
                    <a:pt x="1655" y="36022"/>
                  </a:lnTo>
                  <a:cubicBezTo>
                    <a:pt x="2269" y="36636"/>
                    <a:pt x="3069" y="36942"/>
                    <a:pt x="3869" y="36942"/>
                  </a:cubicBezTo>
                  <a:cubicBezTo>
                    <a:pt x="4668" y="36942"/>
                    <a:pt x="5465" y="36636"/>
                    <a:pt x="6073" y="36022"/>
                  </a:cubicBezTo>
                  <a:lnTo>
                    <a:pt x="21420" y="20675"/>
                  </a:lnTo>
                  <a:cubicBezTo>
                    <a:pt x="22646" y="19461"/>
                    <a:pt x="22646" y="17484"/>
                    <a:pt x="21420" y="16258"/>
                  </a:cubicBezTo>
                  <a:lnTo>
                    <a:pt x="6073" y="911"/>
                  </a:lnTo>
                  <a:cubicBezTo>
                    <a:pt x="5465" y="304"/>
                    <a:pt x="4668" y="0"/>
                    <a:pt x="3869" y="0"/>
                  </a:cubicBezTo>
                  <a:close/>
                </a:path>
              </a:pathLst>
            </a:custGeom>
            <a:solidFill>
              <a:srgbClr val="F3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113;p16">
              <a:extLst>
                <a:ext uri="{FF2B5EF4-FFF2-40B4-BE49-F238E27FC236}">
                  <a16:creationId xmlns:a16="http://schemas.microsoft.com/office/drawing/2014/main" xmlns="" id="{6983409D-268A-CBF1-80BE-DAFDC9BCBEBA}"/>
                </a:ext>
              </a:extLst>
            </p:cNvPr>
            <p:cNvSpPr/>
            <p:nvPr/>
          </p:nvSpPr>
          <p:spPr>
            <a:xfrm>
              <a:off x="3533650" y="1247050"/>
              <a:ext cx="171775" cy="298550"/>
            </a:xfrm>
            <a:custGeom>
              <a:avLst/>
              <a:gdLst/>
              <a:ahLst/>
              <a:cxnLst/>
              <a:rect l="l" t="t" r="r" b="b"/>
              <a:pathLst>
                <a:path w="6871" h="11942" extrusionOk="0">
                  <a:moveTo>
                    <a:pt x="1501" y="0"/>
                  </a:moveTo>
                  <a:cubicBezTo>
                    <a:pt x="737" y="0"/>
                    <a:pt x="0" y="597"/>
                    <a:pt x="0" y="1500"/>
                  </a:cubicBezTo>
                  <a:lnTo>
                    <a:pt x="0" y="10453"/>
                  </a:lnTo>
                  <a:cubicBezTo>
                    <a:pt x="0" y="11347"/>
                    <a:pt x="736" y="11942"/>
                    <a:pt x="1499" y="11942"/>
                  </a:cubicBezTo>
                  <a:cubicBezTo>
                    <a:pt x="1864" y="11942"/>
                    <a:pt x="2236" y="11806"/>
                    <a:pt x="2536" y="11501"/>
                  </a:cubicBezTo>
                  <a:lnTo>
                    <a:pt x="5382" y="8656"/>
                  </a:lnTo>
                  <a:cubicBezTo>
                    <a:pt x="6870" y="7179"/>
                    <a:pt x="6870" y="4774"/>
                    <a:pt x="5382" y="3286"/>
                  </a:cubicBezTo>
                  <a:lnTo>
                    <a:pt x="2536" y="440"/>
                  </a:lnTo>
                  <a:cubicBezTo>
                    <a:pt x="2236" y="136"/>
                    <a:pt x="1865" y="0"/>
                    <a:pt x="1501" y="0"/>
                  </a:cubicBezTo>
                  <a:close/>
                </a:path>
              </a:pathLst>
            </a:custGeom>
            <a:solidFill>
              <a:srgbClr val="F3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9" name="Google Shape;114;p16">
              <a:extLst>
                <a:ext uri="{FF2B5EF4-FFF2-40B4-BE49-F238E27FC236}">
                  <a16:creationId xmlns:a16="http://schemas.microsoft.com/office/drawing/2014/main" xmlns="" id="{E0026A13-8D78-F12D-6848-C85B4EB0DE3F}"/>
                </a:ext>
              </a:extLst>
            </p:cNvPr>
            <p:cNvSpPr/>
            <p:nvPr/>
          </p:nvSpPr>
          <p:spPr>
            <a:xfrm>
              <a:off x="3680100" y="1019625"/>
              <a:ext cx="2853050" cy="753400"/>
            </a:xfrm>
            <a:custGeom>
              <a:avLst/>
              <a:gdLst/>
              <a:ahLst/>
              <a:cxnLst/>
              <a:rect l="l" t="t" r="r" b="b"/>
              <a:pathLst>
                <a:path w="114122" h="30136" extrusionOk="0">
                  <a:moveTo>
                    <a:pt x="0" y="0"/>
                  </a:moveTo>
                  <a:lnTo>
                    <a:pt x="12871" y="12859"/>
                  </a:lnTo>
                  <a:cubicBezTo>
                    <a:pt x="13478" y="13466"/>
                    <a:pt x="13788" y="14276"/>
                    <a:pt x="13788" y="15074"/>
                  </a:cubicBezTo>
                  <a:cubicBezTo>
                    <a:pt x="13788" y="15871"/>
                    <a:pt x="13478" y="16669"/>
                    <a:pt x="12871" y="17276"/>
                  </a:cubicBezTo>
                  <a:lnTo>
                    <a:pt x="12" y="30135"/>
                  </a:lnTo>
                  <a:lnTo>
                    <a:pt x="99286" y="30135"/>
                  </a:lnTo>
                  <a:lnTo>
                    <a:pt x="114122" y="15074"/>
                  </a:lnTo>
                  <a:lnTo>
                    <a:pt x="99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 defTabSz="913584">
                <a:buClr>
                  <a:prstClr val="black"/>
                </a:buClr>
                <a:buSzPts val="1100"/>
              </a:pPr>
              <a:r>
                <a:rPr lang="ru-RU" sz="1600" b="1" dirty="0">
                  <a:solidFill>
                    <a:srgbClr val="434343"/>
                  </a:solidFill>
                  <a:ea typeface="Roboto"/>
                  <a:cs typeface="Roboto"/>
                  <a:sym typeface="Roboto"/>
                </a:rPr>
                <a:t>Техническая поддержка 24/7</a:t>
              </a:r>
              <a:endParaRPr sz="1600" b="1" dirty="0">
                <a:solidFill>
                  <a:srgbClr val="434343"/>
                </a:solidFill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311B0257-2F56-3C7E-DB03-4CE3C865C7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5" y="6019792"/>
            <a:ext cx="781577" cy="78157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179B491E-3DC1-F0DE-69DB-4A03041723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03" y="6047460"/>
            <a:ext cx="724649" cy="7246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AAD37B-4A9C-AF78-8372-4A8E24583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94" y="71028"/>
            <a:ext cx="1412001" cy="3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2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36840" y="223304"/>
            <a:ext cx="11355605" cy="1323437"/>
          </a:xfrm>
          <a:prstGeom prst="rect">
            <a:avLst/>
          </a:prstGeom>
        </p:spPr>
        <p:txBody>
          <a:bodyPr wrap="none" lIns="91368" tIns="45718" rIns="91368" bIns="45718">
            <a:spAutoFit/>
          </a:bodyPr>
          <a:lstStyle/>
          <a:p>
            <a:pPr defTabSz="913584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Преимущества для производителя/поставщика -  </a:t>
            </a:r>
          </a:p>
          <a:p>
            <a:pPr defTabSz="913584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Покупателя: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CD8BB7F-5BC0-5BC7-076E-02ECD6BD2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/>
          <a:stretch/>
        </p:blipFill>
        <p:spPr>
          <a:xfrm flipH="1">
            <a:off x="-2459253" y="1226521"/>
            <a:ext cx="8075649" cy="59510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7CD3C4C-8E44-5815-98B0-605FDFE00BFD}"/>
              </a:ext>
            </a:extLst>
          </p:cNvPr>
          <p:cNvSpPr txBox="1"/>
          <p:nvPr/>
        </p:nvSpPr>
        <p:spPr>
          <a:xfrm>
            <a:off x="4067177" y="2013263"/>
            <a:ext cx="7000875" cy="677104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algn="r" defTabSz="913584"/>
            <a:r>
              <a:rPr lang="ru-RU" dirty="0">
                <a:solidFill>
                  <a:srgbClr val="FF0000"/>
                </a:solidFill>
              </a:rPr>
              <a:t>Возможность</a:t>
            </a:r>
            <a:r>
              <a:rPr lang="ru-RU" dirty="0">
                <a:solidFill>
                  <a:prstClr val="black"/>
                </a:solidFill>
              </a:rPr>
              <a:t> осмыслить </a:t>
            </a:r>
            <a:r>
              <a:rPr lang="ru-RU" dirty="0">
                <a:solidFill>
                  <a:srgbClr val="FF0000"/>
                </a:solidFill>
              </a:rPr>
              <a:t>ниши замещения </a:t>
            </a:r>
            <a:r>
              <a:rPr lang="ru-RU" dirty="0">
                <a:solidFill>
                  <a:prstClr val="black"/>
                </a:solidFill>
              </a:rPr>
              <a:t>ранее закупаемой продукции производством/поставкой необходимых аналогов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F877EA7-3FE3-8F92-9A9D-3567C7DA9A84}"/>
              </a:ext>
            </a:extLst>
          </p:cNvPr>
          <p:cNvSpPr txBox="1"/>
          <p:nvPr/>
        </p:nvSpPr>
        <p:spPr>
          <a:xfrm>
            <a:off x="6196057" y="2866867"/>
            <a:ext cx="4857751" cy="677104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algn="r" defTabSz="913584"/>
            <a:r>
              <a:rPr lang="ru-RU" dirty="0">
                <a:solidFill>
                  <a:srgbClr val="FF0000"/>
                </a:solidFill>
              </a:rPr>
              <a:t>Приобретение</a:t>
            </a:r>
            <a:r>
              <a:rPr lang="ru-RU" dirty="0">
                <a:solidFill>
                  <a:prstClr val="black"/>
                </a:solidFill>
              </a:rPr>
              <a:t> продукции на основе добросовестной </a:t>
            </a:r>
            <a:r>
              <a:rPr lang="ru-RU" dirty="0">
                <a:solidFill>
                  <a:srgbClr val="FF0000"/>
                </a:solidFill>
              </a:rPr>
              <a:t>конкуренции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6063C9D-4FB9-D66F-D2C7-86F139EE265B}"/>
              </a:ext>
            </a:extLst>
          </p:cNvPr>
          <p:cNvSpPr txBox="1"/>
          <p:nvPr/>
        </p:nvSpPr>
        <p:spPr>
          <a:xfrm>
            <a:off x="4858073" y="3878860"/>
            <a:ext cx="6209979" cy="384717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algn="r" defTabSz="913584"/>
            <a:r>
              <a:rPr lang="ru-RU" dirty="0">
                <a:solidFill>
                  <a:srgbClr val="FF0000"/>
                </a:solidFill>
              </a:rPr>
              <a:t>Поиск </a:t>
            </a:r>
            <a:r>
              <a:rPr lang="ru-RU" dirty="0">
                <a:solidFill>
                  <a:prstClr val="black"/>
                </a:solidFill>
              </a:rPr>
              <a:t>по названию или кодам </a:t>
            </a:r>
            <a:r>
              <a:rPr lang="ru-RU" dirty="0">
                <a:solidFill>
                  <a:srgbClr val="FF0000"/>
                </a:solidFill>
              </a:rPr>
              <a:t>ОКПД-2, КТРУ,КСР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1E8CE-725B-ACB5-1DA8-AC1E8F56CC79}"/>
              </a:ext>
            </a:extLst>
          </p:cNvPr>
          <p:cNvSpPr txBox="1"/>
          <p:nvPr/>
        </p:nvSpPr>
        <p:spPr>
          <a:xfrm>
            <a:off x="5351089" y="4719024"/>
            <a:ext cx="5702675" cy="384717"/>
          </a:xfrm>
          <a:prstGeom prst="rect">
            <a:avLst/>
          </a:prstGeom>
          <a:noFill/>
        </p:spPr>
        <p:txBody>
          <a:bodyPr wrap="square" lIns="91368" tIns="45718" rIns="91368" bIns="45718">
            <a:spAutoFit/>
          </a:bodyPr>
          <a:lstStyle/>
          <a:p>
            <a:pPr algn="r" defTabSz="913584"/>
            <a:r>
              <a:rPr lang="ru-RU" dirty="0">
                <a:solidFill>
                  <a:srgbClr val="FF0000"/>
                </a:solidFill>
              </a:rPr>
              <a:t>Знание</a:t>
            </a:r>
            <a:r>
              <a:rPr lang="ru-RU" dirty="0">
                <a:solidFill>
                  <a:prstClr val="black"/>
                </a:solidFill>
              </a:rPr>
              <a:t> рыночных </a:t>
            </a:r>
            <a:r>
              <a:rPr lang="ru-RU" dirty="0">
                <a:solidFill>
                  <a:srgbClr val="FF0000"/>
                </a:solidFill>
              </a:rPr>
              <a:t>цен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F810C40F-974C-CAE4-E28D-92AD2FC0C160}"/>
              </a:ext>
            </a:extLst>
          </p:cNvPr>
          <p:cNvSpPr/>
          <p:nvPr/>
        </p:nvSpPr>
        <p:spPr>
          <a:xfrm>
            <a:off x="11173825" y="1999744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590326C3-E630-BC97-F347-F224A6CF7F6C}"/>
              </a:ext>
            </a:extLst>
          </p:cNvPr>
          <p:cNvSpPr/>
          <p:nvPr/>
        </p:nvSpPr>
        <p:spPr>
          <a:xfrm>
            <a:off x="11173825" y="2853164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C635B349-DFCD-6C57-D954-6C5270098D32}"/>
              </a:ext>
            </a:extLst>
          </p:cNvPr>
          <p:cNvSpPr/>
          <p:nvPr/>
        </p:nvSpPr>
        <p:spPr>
          <a:xfrm>
            <a:off x="11173825" y="3706584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61E7BC29-A95E-FBCD-80FB-F1D2426041D2}"/>
              </a:ext>
            </a:extLst>
          </p:cNvPr>
          <p:cNvSpPr/>
          <p:nvPr/>
        </p:nvSpPr>
        <p:spPr>
          <a:xfrm>
            <a:off x="11173825" y="4560004"/>
            <a:ext cx="638175" cy="652165"/>
          </a:xfrm>
          <a:prstGeom prst="ellipse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718" rIns="91368" bIns="45718" rtlCol="0" anchor="ctr"/>
          <a:lstStyle/>
          <a:p>
            <a:pPr algn="ctr" defTabSz="913584"/>
            <a:endParaRPr lang="ru-RU">
              <a:solidFill>
                <a:prstClr val="white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63F0F69-D0B4-7721-CCBC-1F2D4F94E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34443" y="2161677"/>
            <a:ext cx="483710" cy="31401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84F5BE7A-69A6-9D09-7A56-2945CAD6E7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443" y="2990403"/>
            <a:ext cx="514644" cy="5146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30D1882-AA6C-FCE9-8279-23D34096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185059" y="3725959"/>
            <a:ext cx="613412" cy="61341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B4B7C9A-1774-8941-454C-8341DE843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68098" y="4526637"/>
            <a:ext cx="706209" cy="706209"/>
          </a:xfrm>
          <a:prstGeom prst="rect">
            <a:avLst/>
          </a:prstGeom>
        </p:spPr>
      </p:pic>
      <p:grpSp>
        <p:nvGrpSpPr>
          <p:cNvPr id="46" name="Google Shape;92;p16">
            <a:extLst>
              <a:ext uri="{FF2B5EF4-FFF2-40B4-BE49-F238E27FC236}">
                <a16:creationId xmlns:a16="http://schemas.microsoft.com/office/drawing/2014/main" xmlns="" id="{74C55790-4B2F-AB07-84E7-9E1E0702DBA9}"/>
              </a:ext>
            </a:extLst>
          </p:cNvPr>
          <p:cNvGrpSpPr/>
          <p:nvPr/>
        </p:nvGrpSpPr>
        <p:grpSpPr>
          <a:xfrm>
            <a:off x="8108870" y="5915189"/>
            <a:ext cx="3066775" cy="923351"/>
            <a:chOff x="2610900" y="1837425"/>
            <a:chExt cx="3066775" cy="923350"/>
          </a:xfrm>
        </p:grpSpPr>
        <p:sp>
          <p:nvSpPr>
            <p:cNvPr id="1024" name="Google Shape;94;p16">
              <a:extLst>
                <a:ext uri="{FF2B5EF4-FFF2-40B4-BE49-F238E27FC236}">
                  <a16:creationId xmlns:a16="http://schemas.microsoft.com/office/drawing/2014/main" xmlns="" id="{68078547-7419-F54F-A42B-33574C763E59}"/>
                </a:ext>
              </a:extLst>
            </p:cNvPr>
            <p:cNvSpPr/>
            <p:nvPr/>
          </p:nvSpPr>
          <p:spPr>
            <a:xfrm>
              <a:off x="5111825" y="1837425"/>
              <a:ext cx="565850" cy="923350"/>
            </a:xfrm>
            <a:custGeom>
              <a:avLst/>
              <a:gdLst/>
              <a:ahLst/>
              <a:cxnLst/>
              <a:rect l="l" t="t" r="r" b="b"/>
              <a:pathLst>
                <a:path w="22634" h="36934" extrusionOk="0">
                  <a:moveTo>
                    <a:pt x="18766" y="1"/>
                  </a:moveTo>
                  <a:cubicBezTo>
                    <a:pt x="17967" y="1"/>
                    <a:pt x="17169" y="304"/>
                    <a:pt x="16562" y="912"/>
                  </a:cubicBezTo>
                  <a:lnTo>
                    <a:pt x="1215" y="16259"/>
                  </a:lnTo>
                  <a:cubicBezTo>
                    <a:pt x="0" y="17473"/>
                    <a:pt x="0" y="19462"/>
                    <a:pt x="1215" y="20676"/>
                  </a:cubicBezTo>
                  <a:lnTo>
                    <a:pt x="16562" y="36023"/>
                  </a:lnTo>
                  <a:cubicBezTo>
                    <a:pt x="17169" y="36630"/>
                    <a:pt x="17967" y="36934"/>
                    <a:pt x="18766" y="36934"/>
                  </a:cubicBezTo>
                  <a:cubicBezTo>
                    <a:pt x="19565" y="36934"/>
                    <a:pt x="20366" y="36630"/>
                    <a:pt x="20979" y="36023"/>
                  </a:cubicBezTo>
                  <a:lnTo>
                    <a:pt x="22634" y="34368"/>
                  </a:lnTo>
                  <a:lnTo>
                    <a:pt x="8942" y="20676"/>
                  </a:lnTo>
                  <a:cubicBezTo>
                    <a:pt x="7716" y="19462"/>
                    <a:pt x="7716" y="17473"/>
                    <a:pt x="8942" y="16259"/>
                  </a:cubicBezTo>
                  <a:lnTo>
                    <a:pt x="22634" y="2567"/>
                  </a:lnTo>
                  <a:lnTo>
                    <a:pt x="20979" y="912"/>
                  </a:lnTo>
                  <a:cubicBezTo>
                    <a:pt x="20366" y="304"/>
                    <a:pt x="19565" y="1"/>
                    <a:pt x="18766" y="1"/>
                  </a:cubicBezTo>
                  <a:close/>
                </a:path>
              </a:pathLst>
            </a:custGeom>
            <a:solidFill>
              <a:srgbClr val="1C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6" name="Google Shape;95;p16">
              <a:extLst>
                <a:ext uri="{FF2B5EF4-FFF2-40B4-BE49-F238E27FC236}">
                  <a16:creationId xmlns:a16="http://schemas.microsoft.com/office/drawing/2014/main" xmlns="" id="{3E554716-DC5D-A119-8759-DD0CE312D4AA}"/>
                </a:ext>
              </a:extLst>
            </p:cNvPr>
            <p:cNvSpPr/>
            <p:nvPr/>
          </p:nvSpPr>
          <p:spPr>
            <a:xfrm>
              <a:off x="5438650" y="2149825"/>
              <a:ext cx="171775" cy="298575"/>
            </a:xfrm>
            <a:custGeom>
              <a:avLst/>
              <a:gdLst/>
              <a:ahLst/>
              <a:cxnLst/>
              <a:rect l="l" t="t" r="r" b="b"/>
              <a:pathLst>
                <a:path w="6871" h="11943" extrusionOk="0">
                  <a:moveTo>
                    <a:pt x="5372" y="0"/>
                  </a:moveTo>
                  <a:cubicBezTo>
                    <a:pt x="5006" y="0"/>
                    <a:pt x="4635" y="137"/>
                    <a:pt x="4334" y="441"/>
                  </a:cubicBezTo>
                  <a:lnTo>
                    <a:pt x="1489" y="3286"/>
                  </a:lnTo>
                  <a:cubicBezTo>
                    <a:pt x="0" y="4763"/>
                    <a:pt x="0" y="7168"/>
                    <a:pt x="1489" y="8656"/>
                  </a:cubicBezTo>
                  <a:lnTo>
                    <a:pt x="4334" y="11502"/>
                  </a:lnTo>
                  <a:cubicBezTo>
                    <a:pt x="4635" y="11806"/>
                    <a:pt x="5006" y="11942"/>
                    <a:pt x="5372" y="11942"/>
                  </a:cubicBezTo>
                  <a:cubicBezTo>
                    <a:pt x="6135" y="11942"/>
                    <a:pt x="6870" y="11348"/>
                    <a:pt x="6870" y="10454"/>
                  </a:cubicBezTo>
                  <a:lnTo>
                    <a:pt x="6870" y="1489"/>
                  </a:lnTo>
                  <a:cubicBezTo>
                    <a:pt x="6870" y="595"/>
                    <a:pt x="6135" y="0"/>
                    <a:pt x="5372" y="0"/>
                  </a:cubicBezTo>
                  <a:close/>
                </a:path>
              </a:pathLst>
            </a:custGeom>
            <a:solidFill>
              <a:srgbClr val="1C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7" name="Google Shape;96;p16">
              <a:extLst>
                <a:ext uri="{FF2B5EF4-FFF2-40B4-BE49-F238E27FC236}">
                  <a16:creationId xmlns:a16="http://schemas.microsoft.com/office/drawing/2014/main" xmlns="" id="{F852BF11-2594-D5C0-899F-E7D4D5E02317}"/>
                </a:ext>
              </a:extLst>
            </p:cNvPr>
            <p:cNvSpPr/>
            <p:nvPr/>
          </p:nvSpPr>
          <p:spPr>
            <a:xfrm>
              <a:off x="2610900" y="1922425"/>
              <a:ext cx="2853075" cy="753375"/>
            </a:xfrm>
            <a:custGeom>
              <a:avLst/>
              <a:gdLst/>
              <a:ahLst/>
              <a:cxnLst/>
              <a:rect l="l" t="t" r="r" b="b"/>
              <a:pathLst>
                <a:path w="114123" h="30135" extrusionOk="0">
                  <a:moveTo>
                    <a:pt x="14836" y="0"/>
                  </a:moveTo>
                  <a:lnTo>
                    <a:pt x="1" y="15061"/>
                  </a:lnTo>
                  <a:lnTo>
                    <a:pt x="14836" y="30135"/>
                  </a:lnTo>
                  <a:lnTo>
                    <a:pt x="114122" y="30135"/>
                  </a:lnTo>
                  <a:lnTo>
                    <a:pt x="101252" y="17276"/>
                  </a:lnTo>
                  <a:cubicBezTo>
                    <a:pt x="100644" y="16669"/>
                    <a:pt x="100335" y="15871"/>
                    <a:pt x="100335" y="15061"/>
                  </a:cubicBezTo>
                  <a:cubicBezTo>
                    <a:pt x="100335" y="14264"/>
                    <a:pt x="100644" y="13466"/>
                    <a:pt x="101252" y="12859"/>
                  </a:cubicBezTo>
                  <a:lnTo>
                    <a:pt x="1141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 defTabSz="913584">
                <a:buClr>
                  <a:prstClr val="black"/>
                </a:buClr>
                <a:buSzPts val="1100"/>
              </a:pPr>
              <a:r>
                <a:rPr lang="ru-RU" sz="1600" b="1" dirty="0">
                  <a:solidFill>
                    <a:srgbClr val="434343"/>
                  </a:solidFill>
                  <a:ea typeface="Roboto"/>
                  <a:cs typeface="Roboto"/>
                  <a:sym typeface="Roboto"/>
                </a:rPr>
                <a:t>Бесплатное использование площадки</a:t>
              </a:r>
              <a:endParaRPr sz="1600" b="1" dirty="0">
                <a:solidFill>
                  <a:srgbClr val="434343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28" name="Google Shape;110;p16">
            <a:extLst>
              <a:ext uri="{FF2B5EF4-FFF2-40B4-BE49-F238E27FC236}">
                <a16:creationId xmlns:a16="http://schemas.microsoft.com/office/drawing/2014/main" xmlns="" id="{8CEB7398-DEFA-61EE-A03D-7D475AD8232E}"/>
              </a:ext>
            </a:extLst>
          </p:cNvPr>
          <p:cNvGrpSpPr/>
          <p:nvPr/>
        </p:nvGrpSpPr>
        <p:grpSpPr>
          <a:xfrm>
            <a:off x="4704958" y="5915190"/>
            <a:ext cx="3066775" cy="923575"/>
            <a:chOff x="3466375" y="934650"/>
            <a:chExt cx="3066775" cy="923575"/>
          </a:xfrm>
        </p:grpSpPr>
        <p:sp>
          <p:nvSpPr>
            <p:cNvPr id="1030" name="Google Shape;112;p16">
              <a:extLst>
                <a:ext uri="{FF2B5EF4-FFF2-40B4-BE49-F238E27FC236}">
                  <a16:creationId xmlns:a16="http://schemas.microsoft.com/office/drawing/2014/main" xmlns="" id="{CED4A321-78F1-AFA5-53D0-6D43E57A422A}"/>
                </a:ext>
              </a:extLst>
            </p:cNvPr>
            <p:cNvSpPr/>
            <p:nvPr/>
          </p:nvSpPr>
          <p:spPr>
            <a:xfrm>
              <a:off x="3466375" y="934650"/>
              <a:ext cx="566175" cy="923575"/>
            </a:xfrm>
            <a:custGeom>
              <a:avLst/>
              <a:gdLst/>
              <a:ahLst/>
              <a:cxnLst/>
              <a:rect l="l" t="t" r="r" b="b"/>
              <a:pathLst>
                <a:path w="22647" h="36943" extrusionOk="0">
                  <a:moveTo>
                    <a:pt x="3869" y="0"/>
                  </a:moveTo>
                  <a:cubicBezTo>
                    <a:pt x="3069" y="0"/>
                    <a:pt x="2269" y="304"/>
                    <a:pt x="1655" y="911"/>
                  </a:cubicBezTo>
                  <a:lnTo>
                    <a:pt x="1" y="2566"/>
                  </a:lnTo>
                  <a:lnTo>
                    <a:pt x="13693" y="16258"/>
                  </a:lnTo>
                  <a:cubicBezTo>
                    <a:pt x="14919" y="17484"/>
                    <a:pt x="14919" y="19461"/>
                    <a:pt x="13693" y="20675"/>
                  </a:cubicBezTo>
                  <a:lnTo>
                    <a:pt x="1" y="34379"/>
                  </a:lnTo>
                  <a:lnTo>
                    <a:pt x="1655" y="36022"/>
                  </a:lnTo>
                  <a:cubicBezTo>
                    <a:pt x="2269" y="36636"/>
                    <a:pt x="3069" y="36942"/>
                    <a:pt x="3869" y="36942"/>
                  </a:cubicBezTo>
                  <a:cubicBezTo>
                    <a:pt x="4668" y="36942"/>
                    <a:pt x="5465" y="36636"/>
                    <a:pt x="6073" y="36022"/>
                  </a:cubicBezTo>
                  <a:lnTo>
                    <a:pt x="21420" y="20675"/>
                  </a:lnTo>
                  <a:cubicBezTo>
                    <a:pt x="22646" y="19461"/>
                    <a:pt x="22646" y="17484"/>
                    <a:pt x="21420" y="16258"/>
                  </a:cubicBezTo>
                  <a:lnTo>
                    <a:pt x="6073" y="911"/>
                  </a:lnTo>
                  <a:cubicBezTo>
                    <a:pt x="5465" y="304"/>
                    <a:pt x="4668" y="0"/>
                    <a:pt x="3869" y="0"/>
                  </a:cubicBezTo>
                  <a:close/>
                </a:path>
              </a:pathLst>
            </a:custGeom>
            <a:solidFill>
              <a:srgbClr val="F3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32" name="Google Shape;113;p16">
              <a:extLst>
                <a:ext uri="{FF2B5EF4-FFF2-40B4-BE49-F238E27FC236}">
                  <a16:creationId xmlns:a16="http://schemas.microsoft.com/office/drawing/2014/main" xmlns="" id="{48FDE71C-6256-EC27-A790-315FEF703F4A}"/>
                </a:ext>
              </a:extLst>
            </p:cNvPr>
            <p:cNvSpPr/>
            <p:nvPr/>
          </p:nvSpPr>
          <p:spPr>
            <a:xfrm>
              <a:off x="3533650" y="1247050"/>
              <a:ext cx="171775" cy="298550"/>
            </a:xfrm>
            <a:custGeom>
              <a:avLst/>
              <a:gdLst/>
              <a:ahLst/>
              <a:cxnLst/>
              <a:rect l="l" t="t" r="r" b="b"/>
              <a:pathLst>
                <a:path w="6871" h="11942" extrusionOk="0">
                  <a:moveTo>
                    <a:pt x="1501" y="0"/>
                  </a:moveTo>
                  <a:cubicBezTo>
                    <a:pt x="737" y="0"/>
                    <a:pt x="0" y="597"/>
                    <a:pt x="0" y="1500"/>
                  </a:cubicBezTo>
                  <a:lnTo>
                    <a:pt x="0" y="10453"/>
                  </a:lnTo>
                  <a:cubicBezTo>
                    <a:pt x="0" y="11347"/>
                    <a:pt x="736" y="11942"/>
                    <a:pt x="1499" y="11942"/>
                  </a:cubicBezTo>
                  <a:cubicBezTo>
                    <a:pt x="1864" y="11942"/>
                    <a:pt x="2236" y="11806"/>
                    <a:pt x="2536" y="11501"/>
                  </a:cubicBezTo>
                  <a:lnTo>
                    <a:pt x="5382" y="8656"/>
                  </a:lnTo>
                  <a:cubicBezTo>
                    <a:pt x="6870" y="7179"/>
                    <a:pt x="6870" y="4774"/>
                    <a:pt x="5382" y="3286"/>
                  </a:cubicBezTo>
                  <a:lnTo>
                    <a:pt x="2536" y="440"/>
                  </a:lnTo>
                  <a:cubicBezTo>
                    <a:pt x="2236" y="136"/>
                    <a:pt x="1865" y="0"/>
                    <a:pt x="1501" y="0"/>
                  </a:cubicBezTo>
                  <a:close/>
                </a:path>
              </a:pathLst>
            </a:custGeom>
            <a:solidFill>
              <a:srgbClr val="F3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8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3" name="Google Shape;114;p16">
              <a:extLst>
                <a:ext uri="{FF2B5EF4-FFF2-40B4-BE49-F238E27FC236}">
                  <a16:creationId xmlns:a16="http://schemas.microsoft.com/office/drawing/2014/main" xmlns="" id="{AEAF8AED-FC88-D5C3-0C0B-369AEA6FE202}"/>
                </a:ext>
              </a:extLst>
            </p:cNvPr>
            <p:cNvSpPr/>
            <p:nvPr/>
          </p:nvSpPr>
          <p:spPr>
            <a:xfrm>
              <a:off x="3680100" y="1019625"/>
              <a:ext cx="2853050" cy="753400"/>
            </a:xfrm>
            <a:custGeom>
              <a:avLst/>
              <a:gdLst/>
              <a:ahLst/>
              <a:cxnLst/>
              <a:rect l="l" t="t" r="r" b="b"/>
              <a:pathLst>
                <a:path w="114122" h="30136" extrusionOk="0">
                  <a:moveTo>
                    <a:pt x="0" y="0"/>
                  </a:moveTo>
                  <a:lnTo>
                    <a:pt x="12871" y="12859"/>
                  </a:lnTo>
                  <a:cubicBezTo>
                    <a:pt x="13478" y="13466"/>
                    <a:pt x="13788" y="14276"/>
                    <a:pt x="13788" y="15074"/>
                  </a:cubicBezTo>
                  <a:cubicBezTo>
                    <a:pt x="13788" y="15871"/>
                    <a:pt x="13478" y="16669"/>
                    <a:pt x="12871" y="17276"/>
                  </a:cubicBezTo>
                  <a:lnTo>
                    <a:pt x="12" y="30135"/>
                  </a:lnTo>
                  <a:lnTo>
                    <a:pt x="99286" y="30135"/>
                  </a:lnTo>
                  <a:lnTo>
                    <a:pt x="114122" y="15074"/>
                  </a:lnTo>
                  <a:lnTo>
                    <a:pt x="99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algn="ctr" defTabSz="913584">
                <a:buClr>
                  <a:prstClr val="black"/>
                </a:buClr>
                <a:buSzPts val="1100"/>
              </a:pPr>
              <a:r>
                <a:rPr lang="ru-RU" sz="1600" b="1" dirty="0">
                  <a:solidFill>
                    <a:srgbClr val="434343"/>
                  </a:solidFill>
                  <a:ea typeface="Roboto"/>
                  <a:cs typeface="Roboto"/>
                  <a:sym typeface="Roboto"/>
                </a:rPr>
                <a:t>Техническая поддержка 24/7</a:t>
              </a:r>
              <a:endParaRPr sz="1600" b="1" dirty="0">
                <a:solidFill>
                  <a:srgbClr val="434343"/>
                </a:solidFill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40" name="Рисунок 1039">
            <a:extLst>
              <a:ext uri="{FF2B5EF4-FFF2-40B4-BE49-F238E27FC236}">
                <a16:creationId xmlns:a16="http://schemas.microsoft.com/office/drawing/2014/main" xmlns="" id="{C070A40E-EC99-7DFF-38F7-945CB4C501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86" y="6019792"/>
            <a:ext cx="781577" cy="781577"/>
          </a:xfrm>
          <a:prstGeom prst="rect">
            <a:avLst/>
          </a:prstGeom>
        </p:spPr>
      </p:pic>
      <p:pic>
        <p:nvPicPr>
          <p:cNvPr id="1047" name="Рисунок 1046">
            <a:extLst>
              <a:ext uri="{FF2B5EF4-FFF2-40B4-BE49-F238E27FC236}">
                <a16:creationId xmlns:a16="http://schemas.microsoft.com/office/drawing/2014/main" xmlns="" id="{3742695D-0109-28F2-99CC-A437DC7CD6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73" y="6030921"/>
            <a:ext cx="781579" cy="7815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26BC519-0D43-432C-FA26-FA54DCC5CF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94" y="71028"/>
            <a:ext cx="1412001" cy="3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4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5740412" y="406404"/>
            <a:ext cx="6858001" cy="6045199"/>
          </a:xfrm>
          <a:prstGeom prst="rect">
            <a:avLst/>
          </a:prstGeom>
          <a:solidFill>
            <a:srgbClr val="F2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196"/>
            <a:endParaRPr lang="ru-RU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252130" y="3527953"/>
            <a:ext cx="2255657" cy="889000"/>
            <a:chOff x="3947318" y="5474066"/>
            <a:chExt cx="2255657" cy="889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 rot="2700000">
              <a:off x="5313975" y="5474066"/>
              <a:ext cx="889000" cy="889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6"/>
              <a:endParaRPr lang="ru-RU" sz="28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947318" y="5786645"/>
              <a:ext cx="19911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196"/>
              <a:r>
                <a:rPr lang="ru-RU" sz="1600" b="1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663120" y="2484895"/>
            <a:ext cx="2182789" cy="889000"/>
            <a:chOff x="5358318" y="1874931"/>
            <a:chExt cx="2182789" cy="889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 rot="2700000">
              <a:off x="5473699" y="1874931"/>
              <a:ext cx="889000" cy="889000"/>
            </a:xfrm>
            <a:prstGeom prst="roundRect">
              <a:avLst/>
            </a:prstGeom>
            <a:solidFill>
              <a:srgbClr val="F2F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6"/>
              <a:endParaRPr lang="ru-RU" sz="280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358318" y="2142879"/>
              <a:ext cx="2182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196"/>
              <a:endParaRPr lang="ru-RU" sz="1600" b="1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D83F2C5-80F3-45A3-A367-760413DDDEDD}"/>
              </a:ext>
            </a:extLst>
          </p:cNvPr>
          <p:cNvSpPr/>
          <p:nvPr/>
        </p:nvSpPr>
        <p:spPr>
          <a:xfrm>
            <a:off x="621235" y="736529"/>
            <a:ext cx="10264023" cy="830995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914196"/>
            <a:r>
              <a:rPr lang="ru-RU" sz="36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48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Заходите на РМЦ</a:t>
            </a:r>
            <a:r>
              <a:rPr lang="en-US" sz="48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ru-RU" sz="36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44E4B42-19FE-432F-802F-88315B3E90AB}"/>
              </a:ext>
            </a:extLst>
          </p:cNvPr>
          <p:cNvSpPr/>
          <p:nvPr/>
        </p:nvSpPr>
        <p:spPr>
          <a:xfrm>
            <a:off x="727265" y="234406"/>
            <a:ext cx="2518145" cy="646329"/>
          </a:xfrm>
          <a:prstGeom prst="rect">
            <a:avLst/>
          </a:prstGeom>
        </p:spPr>
        <p:txBody>
          <a:bodyPr wrap="none" lIns="91182" tIns="45718" rIns="91182" bIns="45718">
            <a:spAutoFit/>
          </a:bodyPr>
          <a:lstStyle/>
          <a:p>
            <a:pPr defTabSz="911453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РМЦ</a:t>
            </a:r>
            <a:endParaRPr lang="ru-RU" sz="3600" b="1" dirty="0">
              <a:solidFill>
                <a:srgbClr val="009A6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88A87DA-CE1D-4D9E-94D8-127F497D228B}"/>
              </a:ext>
            </a:extLst>
          </p:cNvPr>
          <p:cNvSpPr/>
          <p:nvPr/>
        </p:nvSpPr>
        <p:spPr>
          <a:xfrm>
            <a:off x="829733" y="818898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2" tIns="60901" rIns="121802" bIns="60901" rtlCol="0" anchor="ctr"/>
          <a:lstStyle/>
          <a:p>
            <a:pPr algn="ctr" defTabSz="1217370"/>
            <a:endParaRPr lang="ru-RU" sz="25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2F5091-8570-4230-A2E5-0EC5CED6C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7" y="1244671"/>
            <a:ext cx="4876800" cy="4876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48276F6-6AB2-45E6-933D-655FCC84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79" y="1460439"/>
            <a:ext cx="4190476" cy="4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5740402" y="406395"/>
            <a:ext cx="6858001" cy="6045199"/>
          </a:xfrm>
          <a:prstGeom prst="rect">
            <a:avLst/>
          </a:prstGeom>
          <a:solidFill>
            <a:srgbClr val="F2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252121" y="3527953"/>
            <a:ext cx="2255657" cy="889000"/>
            <a:chOff x="3947318" y="5474066"/>
            <a:chExt cx="2255657" cy="889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 rot="2700000">
              <a:off x="5313975" y="5474066"/>
              <a:ext cx="889000" cy="889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ru-RU" sz="28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947318" y="5786645"/>
              <a:ext cx="19911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354"/>
              <a:r>
                <a:rPr lang="ru-RU" sz="1600" b="1" dirty="0">
                  <a:solidFill>
                    <a:prstClr val="black"/>
                  </a:solidFill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663120" y="2484895"/>
            <a:ext cx="2182789" cy="889000"/>
            <a:chOff x="5358318" y="1874931"/>
            <a:chExt cx="2182789" cy="889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 rot="2700000">
              <a:off x="5473699" y="1874931"/>
              <a:ext cx="889000" cy="889000"/>
            </a:xfrm>
            <a:prstGeom prst="roundRect">
              <a:avLst/>
            </a:prstGeom>
            <a:solidFill>
              <a:srgbClr val="F2F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ru-RU" sz="280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358318" y="2142879"/>
              <a:ext cx="2182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354"/>
              <a:endParaRPr lang="ru-RU" sz="1600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D83F2C5-80F3-45A3-A367-760413DDDEDD}"/>
              </a:ext>
            </a:extLst>
          </p:cNvPr>
          <p:cNvSpPr/>
          <p:nvPr/>
        </p:nvSpPr>
        <p:spPr>
          <a:xfrm>
            <a:off x="621226" y="736529"/>
            <a:ext cx="10264023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4800" b="1" dirty="0">
                <a:solidFill>
                  <a:srgbClr val="29A0D9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Подписывайтесь на </a:t>
            </a:r>
            <a:r>
              <a:rPr lang="en-US" sz="4800" b="1" dirty="0">
                <a:solidFill>
                  <a:srgbClr val="29A0D9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Telegram </a:t>
            </a:r>
            <a:r>
              <a:rPr lang="ru-RU" sz="4800" b="1" dirty="0">
                <a:solidFill>
                  <a:srgbClr val="29A0D9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канал</a:t>
            </a:r>
            <a:r>
              <a:rPr lang="en-US" sz="4800" b="1" dirty="0">
                <a:solidFill>
                  <a:srgbClr val="29A0D9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ru-RU" sz="3600" b="1" dirty="0">
              <a:solidFill>
                <a:srgbClr val="29A0D9"/>
              </a:solidFill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44E4B42-19FE-432F-802F-88315B3E90AB}"/>
              </a:ext>
            </a:extLst>
          </p:cNvPr>
          <p:cNvSpPr/>
          <p:nvPr/>
        </p:nvSpPr>
        <p:spPr>
          <a:xfrm>
            <a:off x="727256" y="234397"/>
            <a:ext cx="7891411" cy="646329"/>
          </a:xfrm>
          <a:prstGeom prst="rect">
            <a:avLst/>
          </a:prstGeom>
        </p:spPr>
        <p:txBody>
          <a:bodyPr wrap="none" lIns="91196" tIns="45719" rIns="91196" bIns="45719">
            <a:spAutoFit/>
          </a:bodyPr>
          <a:lstStyle/>
          <a:p>
            <a:pPr defTabSz="911612"/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Дорогие заказчики поставщики</a:t>
            </a:r>
            <a:endParaRPr lang="ru-RU" sz="3600" b="1" dirty="0">
              <a:solidFill>
                <a:srgbClr val="009A6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88A87DA-CE1D-4D9E-94D8-127F497D228B}"/>
              </a:ext>
            </a:extLst>
          </p:cNvPr>
          <p:cNvSpPr/>
          <p:nvPr/>
        </p:nvSpPr>
        <p:spPr>
          <a:xfrm>
            <a:off x="829733" y="818889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rtlCol="0" anchor="ctr"/>
          <a:lstStyle/>
          <a:p>
            <a:pPr algn="ctr" defTabSz="1217580"/>
            <a:endParaRPr lang="ru-RU" sz="2533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DA38A9-0520-1285-85EF-8C6C673C1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11" y="1900720"/>
            <a:ext cx="3105365" cy="31053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93DB45F-883D-1304-7A86-4700EAEA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65" y="1900719"/>
            <a:ext cx="3105367" cy="3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01EFC7-79D8-9AC7-18DD-929ED94B882E}"/>
              </a:ext>
            </a:extLst>
          </p:cNvPr>
          <p:cNvSpPr txBox="1"/>
          <p:nvPr/>
        </p:nvSpPr>
        <p:spPr>
          <a:xfrm>
            <a:off x="249600" y="5726205"/>
            <a:ext cx="11942400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667" dirty="0"/>
              <a:t>Подписка на </a:t>
            </a:r>
            <a:r>
              <a:rPr lang="ru-RU" altLang="ru-RU" sz="2667" dirty="0">
                <a:solidFill>
                  <a:srgbClr val="29A0D9"/>
                </a:solidFill>
              </a:rPr>
              <a:t>Телеграм</a:t>
            </a:r>
            <a:r>
              <a:rPr lang="ru-RU" altLang="ru-RU" sz="2667" dirty="0"/>
              <a:t> канал позволит Вам быть в курсе самых свежих новостей Госзаказа, а также повысить свой уровень знаний в сфере госзакупок.</a:t>
            </a:r>
            <a:endParaRPr lang="ru-RU" sz="2667" dirty="0"/>
          </a:p>
        </p:txBody>
      </p:sp>
    </p:spTree>
    <p:extLst>
      <p:ext uri="{BB962C8B-B14F-4D97-AF65-F5344CB8AC3E}">
        <p14:creationId xmlns:p14="http://schemas.microsoft.com/office/powerpoint/2010/main" val="34440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30AEDB9-E52E-4D30-A6B9-F285A23C1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2" b="12359"/>
          <a:stretch/>
        </p:blipFill>
        <p:spPr>
          <a:xfrm>
            <a:off x="147" y="0"/>
            <a:ext cx="12206817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92867" name="AutoShape 8">
            <a:extLst>
              <a:ext uri="{FF2B5EF4-FFF2-40B4-BE49-F238E27FC236}">
                <a16:creationId xmlns:a16="http://schemas.microsoft.com/office/drawing/2014/main" xmlns="" id="{B031ED0B-0000-4505-90E8-E1B0B19F85CD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4195233" y="2116667"/>
            <a:ext cx="12128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082" tIns="60541" rIns="121082" bIns="60541"/>
          <a:lstStyle/>
          <a:p>
            <a:pPr defTabSz="120500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26E59DF-CCC0-412E-B9A4-8A64070C3E97}"/>
              </a:ext>
            </a:extLst>
          </p:cNvPr>
          <p:cNvSpPr/>
          <p:nvPr/>
        </p:nvSpPr>
        <p:spPr>
          <a:xfrm>
            <a:off x="4085168" y="2262717"/>
            <a:ext cx="3928533" cy="219286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2" tIns="60541" rIns="121082" bIns="60541" anchor="ctr"/>
          <a:lstStyle/>
          <a:p>
            <a:pPr algn="ctr" defTabSz="12097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100356" name="Прямоугольник 17">
            <a:extLst>
              <a:ext uri="{FF2B5EF4-FFF2-40B4-BE49-F238E27FC236}">
                <a16:creationId xmlns:a16="http://schemas.microsoft.com/office/drawing/2014/main" xmlns="" id="{C1FE1838-37A7-4F2F-B4FD-B9B937204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933" y="2671233"/>
            <a:ext cx="2819400" cy="110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082" tIns="60541" rIns="121082" bIns="60541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закупкам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продажам</a:t>
            </a:r>
          </a:p>
        </p:txBody>
      </p:sp>
      <p:pic>
        <p:nvPicPr>
          <p:cNvPr id="100357" name="Рисунок 18">
            <a:extLst>
              <a:ext uri="{FF2B5EF4-FFF2-40B4-BE49-F238E27FC236}">
                <a16:creationId xmlns:a16="http://schemas.microsoft.com/office/drawing/2014/main" xmlns="" id="{5B6811A8-75D2-4158-8893-3B8AFA2EF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3" y="2815167"/>
            <a:ext cx="1422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F560EA-4DE8-497B-BB2A-9B6BE7067504}"/>
              </a:ext>
            </a:extLst>
          </p:cNvPr>
          <p:cNvSpPr txBox="1"/>
          <p:nvPr/>
        </p:nvSpPr>
        <p:spPr>
          <a:xfrm>
            <a:off x="4700261" y="1081619"/>
            <a:ext cx="2680649" cy="1107996"/>
          </a:xfrm>
          <a:prstGeom prst="rect">
            <a:avLst/>
          </a:prstGeom>
          <a:noFill/>
        </p:spPr>
        <p:txBody>
          <a:bodyPr wrap="none" lIns="121082" tIns="60541" rIns="121082" bIns="60541">
            <a:spAutoFit/>
          </a:bodyPr>
          <a:lstStyle/>
          <a:p>
            <a:pPr defTabSz="12097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 2 B</a:t>
            </a:r>
            <a:endParaRPr lang="ru-RU" sz="6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0359" name="Рисунок 23">
            <a:extLst>
              <a:ext uri="{FF2B5EF4-FFF2-40B4-BE49-F238E27FC236}">
                <a16:creationId xmlns:a16="http://schemas.microsoft.com/office/drawing/2014/main" xmlns="" id="{0594F295-2534-4D09-88DD-B95E52C87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3433235"/>
            <a:ext cx="8382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Рисунок 24">
            <a:extLst>
              <a:ext uri="{FF2B5EF4-FFF2-40B4-BE49-F238E27FC236}">
                <a16:creationId xmlns:a16="http://schemas.microsoft.com/office/drawing/2014/main" xmlns="" id="{682D480B-FF3A-44E8-A761-207E9BFF1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3" y="3492504"/>
            <a:ext cx="863600" cy="10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506DAEEF-8E1A-4822-8B43-D254CA50686E}"/>
              </a:ext>
            </a:extLst>
          </p:cNvPr>
          <p:cNvSpPr/>
          <p:nvPr/>
        </p:nvSpPr>
        <p:spPr>
          <a:xfrm>
            <a:off x="1638300" y="4618568"/>
            <a:ext cx="3972984" cy="17949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2" tIns="60541" rIns="121082" bIns="60541" anchor="ctr"/>
          <a:lstStyle/>
          <a:p>
            <a:pPr algn="ctr" defTabSz="12097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82506EF8-987C-4EA5-9706-537A863EC92F}"/>
              </a:ext>
            </a:extLst>
          </p:cNvPr>
          <p:cNvSpPr/>
          <p:nvPr/>
        </p:nvSpPr>
        <p:spPr>
          <a:xfrm>
            <a:off x="6574368" y="4606121"/>
            <a:ext cx="3928533" cy="18076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2" tIns="60541" rIns="121082" bIns="60541" anchor="ctr"/>
          <a:lstStyle/>
          <a:p>
            <a:pPr algn="ctr" defTabSz="12097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292876" name="Прямоугольник 2">
            <a:extLst>
              <a:ext uri="{FF2B5EF4-FFF2-40B4-BE49-F238E27FC236}">
                <a16:creationId xmlns:a16="http://schemas.microsoft.com/office/drawing/2014/main" xmlns="" id="{986AEA63-5C6B-4EBC-9B7A-4C635EA47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344" y="4832602"/>
            <a:ext cx="3119967" cy="9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082" tIns="60541" rIns="121082" bIns="60541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 dirty="0">
                <a:solidFill>
                  <a:srgbClr val="FFFFFF"/>
                </a:solidFill>
                <a:cs typeface="Arial" panose="020B0604020202020204" pitchFamily="34" charset="0"/>
              </a:rPr>
              <a:t>Обучение 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 dirty="0">
                <a:solidFill>
                  <a:srgbClr val="FFFFFF"/>
                </a:solidFill>
                <a:cs typeface="Arial" panose="020B0604020202020204" pitchFamily="34" charset="0"/>
              </a:rPr>
              <a:t>информирование</a:t>
            </a:r>
          </a:p>
        </p:txBody>
      </p:sp>
      <p:sp>
        <p:nvSpPr>
          <p:cNvPr id="100364" name="Прямоугольник 28">
            <a:extLst>
              <a:ext uri="{FF2B5EF4-FFF2-40B4-BE49-F238E27FC236}">
                <a16:creationId xmlns:a16="http://schemas.microsoft.com/office/drawing/2014/main" xmlns="" id="{6BDF2A39-E227-47F7-ADA6-FA3D7CD72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580" y="4670144"/>
            <a:ext cx="2992967" cy="17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082" tIns="60541" rIns="121082" bIns="60541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 dirty="0">
                <a:solidFill>
                  <a:srgbClr val="FFFFFF"/>
                </a:solidFill>
                <a:cs typeface="Arial" panose="020B0604020202020204" pitchFamily="34" charset="0"/>
              </a:rPr>
              <a:t>Анонимные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 dirty="0">
                <a:solidFill>
                  <a:srgbClr val="FFFFFF"/>
                </a:solidFill>
                <a:cs typeface="Arial" panose="020B0604020202020204" pitchFamily="34" charset="0"/>
              </a:rPr>
              <a:t>равнодоступные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 dirty="0">
                <a:solidFill>
                  <a:srgbClr val="FFFFFF"/>
                </a:solidFill>
                <a:cs typeface="Arial" panose="020B0604020202020204" pitchFamily="34" charset="0"/>
              </a:rPr>
              <a:t>электронные торги</a:t>
            </a:r>
          </a:p>
        </p:txBody>
      </p:sp>
      <p:pic>
        <p:nvPicPr>
          <p:cNvPr id="100365" name="Рисунок 3">
            <a:extLst>
              <a:ext uri="{FF2B5EF4-FFF2-40B4-BE49-F238E27FC236}">
                <a16:creationId xmlns:a16="http://schemas.microsoft.com/office/drawing/2014/main" xmlns="" id="{E61A4FF1-0347-4046-8922-1F8A17C86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67" y="4987121"/>
            <a:ext cx="12192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Рисунок 4">
            <a:extLst>
              <a:ext uri="{FF2B5EF4-FFF2-40B4-BE49-F238E27FC236}">
                <a16:creationId xmlns:a16="http://schemas.microsoft.com/office/drawing/2014/main" xmlns="" id="{6239F296-39F9-4BF8-9A33-73818B824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33" y="5077884"/>
            <a:ext cx="948267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80" name="Прямоугольник 3">
            <a:extLst>
              <a:ext uri="{FF2B5EF4-FFF2-40B4-BE49-F238E27FC236}">
                <a16:creationId xmlns:a16="http://schemas.microsoft.com/office/drawing/2014/main" xmlns="" id="{D33C6B55-0D56-449A-8CFC-853F573C2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24" y="141"/>
            <a:ext cx="7836351" cy="116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082" tIns="60541" rIns="121082" bIns="60541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b="1" dirty="0">
                <a:solidFill>
                  <a:srgbClr val="4F622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Основы поддержки бизнеса      </a:t>
            </a:r>
            <a:endParaRPr lang="en-US" altLang="ru-RU" sz="3600" b="1" dirty="0">
              <a:solidFill>
                <a:srgbClr val="4F622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>
                <a:solidFill>
                  <a:srgbClr val="4F622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ИНСТРУМЕНТЫ</a:t>
            </a:r>
            <a:endParaRPr lang="en-US" altLang="ru-RU" b="1" dirty="0">
              <a:solidFill>
                <a:srgbClr val="4F622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351454A-DD4A-4A91-B6DB-5030ED8D438F}"/>
              </a:ext>
            </a:extLst>
          </p:cNvPr>
          <p:cNvSpPr/>
          <p:nvPr/>
        </p:nvSpPr>
        <p:spPr>
          <a:xfrm>
            <a:off x="753533" y="550333"/>
            <a:ext cx="1219200" cy="61384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2" tIns="60541" rIns="121082" bIns="60541" anchor="ctr"/>
          <a:lstStyle/>
          <a:p>
            <a:pPr algn="ctr" defTabSz="120930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44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0356" grpId="0"/>
      <p:bldP spid="27" grpId="0" animBg="1"/>
      <p:bldP spid="28" grpId="0" animBg="1"/>
      <p:bldP spid="1003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42F5CA11-A2A4-43FA-88D0-BC8FB1208DC9}"/>
              </a:ext>
            </a:extLst>
          </p:cNvPr>
          <p:cNvCxnSpPr>
            <a:cxnSpLocks/>
          </p:cNvCxnSpPr>
          <p:nvPr/>
        </p:nvCxnSpPr>
        <p:spPr>
          <a:xfrm>
            <a:off x="7231653" y="2676278"/>
            <a:ext cx="866231" cy="178330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162FE744-0A7C-4239-B9B1-D18F43F57B2B}"/>
              </a:ext>
            </a:extLst>
          </p:cNvPr>
          <p:cNvCxnSpPr>
            <a:cxnSpLocks/>
          </p:cNvCxnSpPr>
          <p:nvPr/>
        </p:nvCxnSpPr>
        <p:spPr>
          <a:xfrm flipH="1">
            <a:off x="1897726" y="2639727"/>
            <a:ext cx="3027337" cy="220167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51045EBB-9D52-4A9B-B19A-227443CC20AC}"/>
              </a:ext>
            </a:extLst>
          </p:cNvPr>
          <p:cNvCxnSpPr>
            <a:cxnSpLocks/>
          </p:cNvCxnSpPr>
          <p:nvPr/>
        </p:nvCxnSpPr>
        <p:spPr>
          <a:xfrm>
            <a:off x="7188119" y="2408850"/>
            <a:ext cx="2246605" cy="232047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E9D382BB-3F4B-442D-886E-CB378281FCE9}"/>
              </a:ext>
            </a:extLst>
          </p:cNvPr>
          <p:cNvCxnSpPr>
            <a:cxnSpLocks/>
          </p:cNvCxnSpPr>
          <p:nvPr/>
        </p:nvCxnSpPr>
        <p:spPr>
          <a:xfrm flipH="1">
            <a:off x="3720681" y="2398022"/>
            <a:ext cx="1566016" cy="21445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F9D60FF5-00F2-4B5F-904C-BAFA03FDDF32}"/>
              </a:ext>
            </a:extLst>
          </p:cNvPr>
          <p:cNvCxnSpPr>
            <a:cxnSpLocks/>
          </p:cNvCxnSpPr>
          <p:nvPr/>
        </p:nvCxnSpPr>
        <p:spPr>
          <a:xfrm>
            <a:off x="2262790" y="2408850"/>
            <a:ext cx="1452351" cy="216776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5F2E2E56-7D38-4297-B528-16666DEB784E}"/>
              </a:ext>
            </a:extLst>
          </p:cNvPr>
          <p:cNvCxnSpPr>
            <a:cxnSpLocks/>
          </p:cNvCxnSpPr>
          <p:nvPr/>
        </p:nvCxnSpPr>
        <p:spPr>
          <a:xfrm flipH="1">
            <a:off x="8267254" y="2409732"/>
            <a:ext cx="1115903" cy="204985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6D99F5CB-8B09-4055-8D07-44E159C3A0DB}"/>
              </a:ext>
            </a:extLst>
          </p:cNvPr>
          <p:cNvCxnSpPr>
            <a:cxnSpLocks/>
          </p:cNvCxnSpPr>
          <p:nvPr/>
        </p:nvCxnSpPr>
        <p:spPr>
          <a:xfrm>
            <a:off x="11297847" y="2602439"/>
            <a:ext cx="19732" cy="201518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6F585F0A-7607-4AFF-9B51-4F89877387B6}"/>
              </a:ext>
            </a:extLst>
          </p:cNvPr>
          <p:cNvCxnSpPr>
            <a:cxnSpLocks/>
          </p:cNvCxnSpPr>
          <p:nvPr/>
        </p:nvCxnSpPr>
        <p:spPr>
          <a:xfrm>
            <a:off x="894154" y="2602439"/>
            <a:ext cx="19732" cy="201518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0B124723-07C1-445D-BC43-0CE32E1A6484}"/>
              </a:ext>
            </a:extLst>
          </p:cNvPr>
          <p:cNvCxnSpPr>
            <a:cxnSpLocks/>
          </p:cNvCxnSpPr>
          <p:nvPr/>
        </p:nvCxnSpPr>
        <p:spPr>
          <a:xfrm>
            <a:off x="2376001" y="5483879"/>
            <a:ext cx="83947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CFE3B3D5-541F-43BB-AD1B-6DC44F6C9483}"/>
              </a:ext>
            </a:extLst>
          </p:cNvPr>
          <p:cNvCxnSpPr>
            <a:cxnSpLocks/>
          </p:cNvCxnSpPr>
          <p:nvPr/>
        </p:nvCxnSpPr>
        <p:spPr>
          <a:xfrm>
            <a:off x="2413001" y="1981200"/>
            <a:ext cx="83947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840852C5-F221-4F62-98A1-BFB3D319C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55" y="589815"/>
            <a:ext cx="3263221" cy="260144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467A08D-8ED2-40C3-9B27-AD316726E027}"/>
              </a:ext>
            </a:extLst>
          </p:cNvPr>
          <p:cNvSpPr/>
          <p:nvPr/>
        </p:nvSpPr>
        <p:spPr>
          <a:xfrm>
            <a:off x="739394" y="171041"/>
            <a:ext cx="4488697" cy="707884"/>
          </a:xfrm>
          <a:prstGeom prst="rect">
            <a:avLst/>
          </a:prstGeom>
        </p:spPr>
        <p:txBody>
          <a:bodyPr wrap="none" lIns="90535" tIns="45719" rIns="90535" bIns="45719">
            <a:spAutoFit/>
          </a:bodyPr>
          <a:lstStyle/>
          <a:p>
            <a:pPr defTabSz="904041"/>
            <a:r>
              <a:rPr lang="ru-RU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Экосистема «РМЦ»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EA742A6-3833-4C93-A00E-86E8D180485E}"/>
              </a:ext>
            </a:extLst>
          </p:cNvPr>
          <p:cNvSpPr/>
          <p:nvPr/>
        </p:nvSpPr>
        <p:spPr>
          <a:xfrm>
            <a:off x="829733" y="755834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39" tIns="60469" rIns="120939" bIns="60469" rtlCol="0" anchor="ctr"/>
          <a:lstStyle/>
          <a:p>
            <a:pPr algn="ctr" defTabSz="1207560"/>
            <a:endParaRPr lang="ru-RU" sz="2533">
              <a:solidFill>
                <a:prstClr val="white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09D62D9-E971-4789-8AE7-C99B24712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62" y="580125"/>
            <a:ext cx="3263221" cy="260144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71526983-8927-4E22-A907-FAF65228F40C}"/>
              </a:ext>
            </a:extLst>
          </p:cNvPr>
          <p:cNvSpPr/>
          <p:nvPr/>
        </p:nvSpPr>
        <p:spPr>
          <a:xfrm>
            <a:off x="8661692" y="2915688"/>
            <a:ext cx="3094344" cy="379654"/>
          </a:xfrm>
          <a:prstGeom prst="rect">
            <a:avLst/>
          </a:prstGeom>
        </p:spPr>
        <p:txBody>
          <a:bodyPr wrap="square" lIns="90776" tIns="45719" rIns="90776" bIns="45719">
            <a:spAutoFit/>
          </a:bodyPr>
          <a:lstStyle/>
          <a:p>
            <a:pPr algn="ctr" defTabSz="906784"/>
            <a:r>
              <a:rPr lang="ru-RU" sz="1867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Закупочный модуль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F3DBCE-5243-4BF9-AA18-8DB652DC1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47" y="4123788"/>
            <a:ext cx="3263223" cy="2601440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A5123BEA-E3E7-4150-838D-350FA5FFDD91}"/>
              </a:ext>
            </a:extLst>
          </p:cNvPr>
          <p:cNvSpPr/>
          <p:nvPr/>
        </p:nvSpPr>
        <p:spPr>
          <a:xfrm>
            <a:off x="8769700" y="6478412"/>
            <a:ext cx="3094344" cy="379654"/>
          </a:xfrm>
          <a:prstGeom prst="rect">
            <a:avLst/>
          </a:prstGeom>
        </p:spPr>
        <p:txBody>
          <a:bodyPr wrap="square" lIns="90776" tIns="45719" rIns="90776" bIns="45719">
            <a:spAutoFit/>
          </a:bodyPr>
          <a:lstStyle/>
          <a:p>
            <a:pPr algn="ctr" defTabSz="906784"/>
            <a:r>
              <a:rPr lang="ru-RU" sz="1867" b="1" dirty="0">
                <a:solidFill>
                  <a:srgbClr val="FF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Инвестиционные ниши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ADF33560-D85C-42B0-9B64-17080B470FE9}"/>
              </a:ext>
            </a:extLst>
          </p:cNvPr>
          <p:cNvSpPr/>
          <p:nvPr/>
        </p:nvSpPr>
        <p:spPr>
          <a:xfrm>
            <a:off x="101929" y="2931144"/>
            <a:ext cx="3094344" cy="379654"/>
          </a:xfrm>
          <a:prstGeom prst="rect">
            <a:avLst/>
          </a:prstGeom>
        </p:spPr>
        <p:txBody>
          <a:bodyPr wrap="square" lIns="90776" tIns="45719" rIns="90776" bIns="45719">
            <a:spAutoFit/>
          </a:bodyPr>
          <a:lstStyle/>
          <a:p>
            <a:pPr algn="ctr" defTabSz="906784"/>
            <a:r>
              <a:rPr lang="ru-RU" sz="1867" b="1" dirty="0">
                <a:solidFill>
                  <a:srgbClr val="FF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Каталог</a:t>
            </a:r>
            <a:r>
              <a:rPr lang="ru-RU" sz="1867" b="1" dirty="0">
                <a:solidFill>
                  <a:prstClr val="black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867" b="1" dirty="0">
                <a:solidFill>
                  <a:srgbClr val="FF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предложений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8680459-BB64-4DBA-9BE7-950DBF35B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761" y="4085619"/>
            <a:ext cx="3314057" cy="264196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5AED808F-CFBE-4030-A520-845D377A75B1}"/>
              </a:ext>
            </a:extLst>
          </p:cNvPr>
          <p:cNvSpPr/>
          <p:nvPr/>
        </p:nvSpPr>
        <p:spPr>
          <a:xfrm>
            <a:off x="133616" y="6459549"/>
            <a:ext cx="3094344" cy="379654"/>
          </a:xfrm>
          <a:prstGeom prst="rect">
            <a:avLst/>
          </a:prstGeom>
        </p:spPr>
        <p:txBody>
          <a:bodyPr wrap="square" lIns="90776" tIns="45719" rIns="90776" bIns="45719">
            <a:spAutoFit/>
          </a:bodyPr>
          <a:lstStyle/>
          <a:p>
            <a:pPr algn="ctr" defTabSz="906784"/>
            <a:r>
              <a:rPr lang="ru-RU" sz="1867" b="1" dirty="0">
                <a:solidFill>
                  <a:srgbClr val="FF000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Каталог сделок</a:t>
            </a:r>
          </a:p>
        </p:txBody>
      </p:sp>
      <p:grpSp>
        <p:nvGrpSpPr>
          <p:cNvPr id="42" name="Группа 16">
            <a:extLst>
              <a:ext uri="{FF2B5EF4-FFF2-40B4-BE49-F238E27FC236}">
                <a16:creationId xmlns:a16="http://schemas.microsoft.com/office/drawing/2014/main" xmlns="" id="{B6D125C9-E64D-4FAE-8AD3-002781FB52AD}"/>
              </a:ext>
            </a:extLst>
          </p:cNvPr>
          <p:cNvGrpSpPr>
            <a:grpSpLocks/>
          </p:cNvGrpSpPr>
          <p:nvPr/>
        </p:nvGrpSpPr>
        <p:grpSpPr bwMode="auto">
          <a:xfrm>
            <a:off x="4835828" y="855452"/>
            <a:ext cx="2621057" cy="2405111"/>
            <a:chOff x="-2788552" y="-3988551"/>
            <a:chExt cx="5246616" cy="4793213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4E9C4D09-4849-44B5-881F-C4C47B2CAB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" r="9977" b="7471"/>
            <a:stretch/>
          </p:blipFill>
          <p:spPr bwMode="auto">
            <a:xfrm>
              <a:off x="-2651671" y="-3681369"/>
              <a:ext cx="4891524" cy="2739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xmlns="" id="{B4A0672E-0667-4743-8F48-1CA7B9CC5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7"/>
            <a:stretch/>
          </p:blipFill>
          <p:spPr bwMode="auto">
            <a:xfrm>
              <a:off x="-2788552" y="-3988551"/>
              <a:ext cx="5246616" cy="479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8DF536CE-9DCF-4668-BAF4-76C9E2219ADC}"/>
              </a:ext>
            </a:extLst>
          </p:cNvPr>
          <p:cNvGrpSpPr/>
          <p:nvPr/>
        </p:nvGrpSpPr>
        <p:grpSpPr>
          <a:xfrm>
            <a:off x="3111095" y="4308197"/>
            <a:ext cx="2654412" cy="2163428"/>
            <a:chOff x="3602124" y="3537036"/>
            <a:chExt cx="1927225" cy="1603375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826E2F0E-285C-4A30-9141-F4C3F006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449" y="3625851"/>
              <a:ext cx="1793875" cy="112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xmlns="" id="{BEF7ABF2-DB2D-4BD3-8679-1C6CE9A6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48"/>
            <a:stretch>
              <a:fillRect/>
            </a:stretch>
          </p:blipFill>
          <p:spPr bwMode="auto">
            <a:xfrm>
              <a:off x="3602124" y="3537036"/>
              <a:ext cx="1927225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FB9DF3EC-2F5A-461A-9FCB-789EEF58D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149" y="6477660"/>
            <a:ext cx="3141408" cy="3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608" tIns="45719" rIns="89608" bIns="45719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98133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67" b="1" dirty="0">
                <a:solidFill>
                  <a:srgbClr val="000000"/>
                </a:solidFill>
                <a:latin typeface="Calibri"/>
              </a:rPr>
              <a:t>Идентификатор продукции</a:t>
            </a:r>
          </a:p>
        </p:txBody>
      </p:sp>
      <p:grpSp>
        <p:nvGrpSpPr>
          <p:cNvPr id="2" name="Группа 16">
            <a:extLst>
              <a:ext uri="{FF2B5EF4-FFF2-40B4-BE49-F238E27FC236}">
                <a16:creationId xmlns:a16="http://schemas.microsoft.com/office/drawing/2014/main" xmlns="" id="{26D0F8BB-9ACA-7523-7F69-45E85F6831CE}"/>
              </a:ext>
            </a:extLst>
          </p:cNvPr>
          <p:cNvGrpSpPr>
            <a:grpSpLocks/>
          </p:cNvGrpSpPr>
          <p:nvPr/>
        </p:nvGrpSpPr>
        <p:grpSpPr bwMode="auto">
          <a:xfrm>
            <a:off x="6089745" y="4307626"/>
            <a:ext cx="2654412" cy="2377908"/>
            <a:chOff x="-2835434" y="-4176660"/>
            <a:chExt cx="5246616" cy="48093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1981F38-90CB-D2EC-10C3-24B15CAFC7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" t="1339" r="-241" b="20021"/>
            <a:stretch/>
          </p:blipFill>
          <p:spPr bwMode="auto">
            <a:xfrm>
              <a:off x="-2643338" y="-3867800"/>
              <a:ext cx="4891524" cy="2739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C6CD65C1-5BF7-1466-A325-78F2D358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5434" y="-4176660"/>
              <a:ext cx="5246616" cy="48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BD50B2D-946E-4CDF-8A62-036198A11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914" y="3105482"/>
            <a:ext cx="2978151" cy="6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08" tIns="45719" rIns="89608" bIns="45719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98133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67" b="1" dirty="0">
                <a:solidFill>
                  <a:srgbClr val="000000"/>
                </a:solidFill>
                <a:latin typeface="Calibri"/>
              </a:rPr>
              <a:t>Модуль содействия</a:t>
            </a:r>
          </a:p>
          <a:p>
            <a:pPr algn="ctr" defTabSz="1198133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67" b="1" dirty="0">
                <a:solidFill>
                  <a:srgbClr val="000000"/>
                </a:solidFill>
                <a:latin typeface="Calibri"/>
              </a:rPr>
              <a:t>(Обучение и информация)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2BF8FFFB-0B23-42DD-82D9-50FDB4E63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552" y="6477660"/>
            <a:ext cx="3141408" cy="3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608" tIns="45719" rIns="89608" bIns="45719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98133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67" b="1" dirty="0">
                <a:solidFill>
                  <a:srgbClr val="000000"/>
                </a:solidFill>
                <a:latin typeface="Calibri"/>
              </a:rPr>
              <a:t>Импортозамещение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7192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96DF93-F71B-47BC-82F8-76E255BE0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249"/>
            <a:ext cx="12192000" cy="14363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AB03B0-E07E-4D59-9E14-FF519633D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" b="973"/>
          <a:stretch/>
        </p:blipFill>
        <p:spPr>
          <a:xfrm>
            <a:off x="50868" y="2394997"/>
            <a:ext cx="6028039" cy="40748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57296A-280E-4050-8860-14F2C8B89B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005"/>
          <a:stretch/>
        </p:blipFill>
        <p:spPr>
          <a:xfrm>
            <a:off x="6063668" y="2413532"/>
            <a:ext cx="6077464" cy="4098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560B2-B23E-4921-BB52-C6CA025AB433}"/>
              </a:ext>
            </a:extLst>
          </p:cNvPr>
          <p:cNvSpPr txBox="1"/>
          <p:nvPr/>
        </p:nvSpPr>
        <p:spPr>
          <a:xfrm>
            <a:off x="477794" y="1393140"/>
            <a:ext cx="707218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88"/>
            <a:r>
              <a:rPr lang="ru-RU" sz="2400" dirty="0">
                <a:solidFill>
                  <a:srgbClr val="000026"/>
                </a:solidFill>
                <a:latin typeface="Golos"/>
              </a:rPr>
              <a:t>Закупочный модуль РМЦ</a:t>
            </a:r>
          </a:p>
          <a:p>
            <a:pPr defTabSz="913788"/>
            <a:endParaRPr lang="ru-RU" sz="1400" b="1" dirty="0">
              <a:solidFill>
                <a:srgbClr val="333333"/>
              </a:solidFill>
              <a:latin typeface="Golos"/>
            </a:endParaRPr>
          </a:p>
          <a:p>
            <a:pPr defTabSz="913788"/>
            <a:r>
              <a:rPr lang="ru-RU" sz="1400" b="1" dirty="0">
                <a:solidFill>
                  <a:srgbClr val="333333"/>
                </a:solidFill>
                <a:latin typeface="Golos"/>
              </a:rPr>
              <a:t>Целевые ресурсы</a:t>
            </a:r>
          </a:p>
          <a:p>
            <a:pPr defTabSz="913788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27256" y="2001547"/>
            <a:ext cx="10906125" cy="4544396"/>
          </a:xfrm>
          <a:prstGeom prst="roundRect">
            <a:avLst>
              <a:gd name="adj" fmla="val 631"/>
            </a:avLst>
          </a:prstGeom>
          <a:noFill/>
          <a:ln w="28575">
            <a:solidFill>
              <a:srgbClr val="D80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719" rIns="91247" bIns="45719" rtlCol="0" anchor="ctr"/>
          <a:lstStyle/>
          <a:p>
            <a:pPr algn="ctr" defTabSz="912179"/>
            <a:endParaRPr lang="ru-RU" sz="1867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3849" y="1811719"/>
            <a:ext cx="1828957" cy="379654"/>
          </a:xfrm>
          <a:prstGeom prst="rect">
            <a:avLst/>
          </a:prstGeom>
          <a:solidFill>
            <a:schemeClr val="bg1"/>
          </a:solidFill>
        </p:spPr>
        <p:txBody>
          <a:bodyPr wrap="none" lIns="91247" tIns="45719" rIns="91247" bIns="45719">
            <a:spAutoFit/>
          </a:bodyPr>
          <a:lstStyle/>
          <a:p>
            <a:pPr defTabSz="912179"/>
            <a:r>
              <a:rPr lang="ru-RU" sz="1867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bp.zakazrf.ru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C19CDEA-E15B-419F-9B67-3E6CF2532680}"/>
              </a:ext>
            </a:extLst>
          </p:cNvPr>
          <p:cNvSpPr/>
          <p:nvPr/>
        </p:nvSpPr>
        <p:spPr>
          <a:xfrm>
            <a:off x="727256" y="234398"/>
            <a:ext cx="6698777" cy="1200327"/>
          </a:xfrm>
          <a:prstGeom prst="rect">
            <a:avLst/>
          </a:prstGeom>
        </p:spPr>
        <p:txBody>
          <a:bodyPr wrap="none" lIns="91196" tIns="45719" rIns="91196" bIns="45719">
            <a:spAutoFit/>
          </a:bodyPr>
          <a:lstStyle/>
          <a:p>
            <a:pPr defTabSz="911612"/>
            <a:r>
              <a:rPr lang="ru-RU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Агрегатор функций: </a:t>
            </a:r>
          </a:p>
          <a:p>
            <a:pPr defTabSz="911612"/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«БИРЖЕВАЯ ПЛОЩАДКА»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5C7F96A-26C2-4C30-ACE9-8BA52CAE03CE}"/>
              </a:ext>
            </a:extLst>
          </p:cNvPr>
          <p:cNvSpPr/>
          <p:nvPr/>
        </p:nvSpPr>
        <p:spPr>
          <a:xfrm>
            <a:off x="829733" y="818889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rtlCol="0" anchor="ctr"/>
          <a:lstStyle/>
          <a:p>
            <a:pPr algn="ctr" defTabSz="1217580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83479EB-5CB6-4FCC-ABD0-3DCCA730C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35" y="756333"/>
            <a:ext cx="7783645" cy="62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876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D7E0600-0A98-4079-AD98-141483B5A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00" b="12359"/>
          <a:stretch/>
        </p:blipFill>
        <p:spPr>
          <a:xfrm>
            <a:off x="2" y="4445002"/>
            <a:ext cx="12206817" cy="24003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Прямоугольник 9">
            <a:extLst>
              <a:ext uri="{FF2B5EF4-FFF2-40B4-BE49-F238E27FC236}">
                <a16:creationId xmlns:a16="http://schemas.microsoft.com/office/drawing/2014/main" xmlns="" id="{0037BD6B-20C5-4460-BE1D-5C4D64C747E4}"/>
              </a:ext>
            </a:extLst>
          </p:cNvPr>
          <p:cNvSpPr/>
          <p:nvPr/>
        </p:nvSpPr>
        <p:spPr>
          <a:xfrm>
            <a:off x="956735" y="3608919"/>
            <a:ext cx="10689167" cy="2277533"/>
          </a:xfrm>
          <a:custGeom>
            <a:avLst/>
            <a:gdLst>
              <a:gd name="connsiteX0" fmla="*/ 0 w 10439400"/>
              <a:gd name="connsiteY0" fmla="*/ 0 h 1739900"/>
              <a:gd name="connsiteX1" fmla="*/ 10439400 w 10439400"/>
              <a:gd name="connsiteY1" fmla="*/ 0 h 1739900"/>
              <a:gd name="connsiteX2" fmla="*/ 10439400 w 10439400"/>
              <a:gd name="connsiteY2" fmla="*/ 1739900 h 1739900"/>
              <a:gd name="connsiteX3" fmla="*/ 0 w 10439400"/>
              <a:gd name="connsiteY3" fmla="*/ 1739900 h 1739900"/>
              <a:gd name="connsiteX4" fmla="*/ 0 w 10439400"/>
              <a:gd name="connsiteY4" fmla="*/ 0 h 1739900"/>
              <a:gd name="connsiteX0" fmla="*/ 10439400 w 10530840"/>
              <a:gd name="connsiteY0" fmla="*/ 0 h 1739900"/>
              <a:gd name="connsiteX1" fmla="*/ 10439400 w 10530840"/>
              <a:gd name="connsiteY1" fmla="*/ 1739900 h 1739900"/>
              <a:gd name="connsiteX2" fmla="*/ 0 w 10530840"/>
              <a:gd name="connsiteY2" fmla="*/ 1739900 h 1739900"/>
              <a:gd name="connsiteX3" fmla="*/ 0 w 10530840"/>
              <a:gd name="connsiteY3" fmla="*/ 0 h 1739900"/>
              <a:gd name="connsiteX4" fmla="*/ 10530840 w 10530840"/>
              <a:gd name="connsiteY4" fmla="*/ 91440 h 1739900"/>
              <a:gd name="connsiteX0" fmla="*/ 10439400 w 10439400"/>
              <a:gd name="connsiteY0" fmla="*/ 0 h 1739900"/>
              <a:gd name="connsiteX1" fmla="*/ 10439400 w 10439400"/>
              <a:gd name="connsiteY1" fmla="*/ 1739900 h 1739900"/>
              <a:gd name="connsiteX2" fmla="*/ 0 w 10439400"/>
              <a:gd name="connsiteY2" fmla="*/ 1739900 h 1739900"/>
              <a:gd name="connsiteX3" fmla="*/ 0 w 10439400"/>
              <a:gd name="connsiteY3" fmla="*/ 0 h 1739900"/>
              <a:gd name="connsiteX0" fmla="*/ 10439400 w 10439400"/>
              <a:gd name="connsiteY0" fmla="*/ 1739900 h 1739900"/>
              <a:gd name="connsiteX1" fmla="*/ 0 w 10439400"/>
              <a:gd name="connsiteY1" fmla="*/ 1739900 h 1739900"/>
              <a:gd name="connsiteX2" fmla="*/ 0 w 10439400"/>
              <a:gd name="connsiteY2" fmla="*/ 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39400" h="1739900">
                <a:moveTo>
                  <a:pt x="10439400" y="1739900"/>
                </a:moveTo>
                <a:lnTo>
                  <a:pt x="0" y="173990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1600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BF950C2A-C928-44DB-9A8B-043E5C8DD34F}"/>
              </a:ext>
            </a:extLst>
          </p:cNvPr>
          <p:cNvCxnSpPr>
            <a:cxnSpLocks/>
          </p:cNvCxnSpPr>
          <p:nvPr/>
        </p:nvCxnSpPr>
        <p:spPr>
          <a:xfrm>
            <a:off x="4747684" y="3691468"/>
            <a:ext cx="0" cy="2116667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5" name="Прямоугольник 15">
            <a:extLst>
              <a:ext uri="{FF2B5EF4-FFF2-40B4-BE49-F238E27FC236}">
                <a16:creationId xmlns:a16="http://schemas.microsoft.com/office/drawing/2014/main" xmlns="" id="{872209F2-FC4D-4DCC-878E-46515F9AA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185" y="5101169"/>
            <a:ext cx="3539067" cy="8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 РРRC 32 PN20</a:t>
            </a:r>
            <a:r>
              <a:rPr lang="en-US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(ГОСТ / Размер)</a:t>
            </a:r>
            <a:endParaRPr lang="ru-RU" altLang="ru-RU" sz="16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98FFEA57-32FE-4BAB-B3BF-911338536E18}"/>
              </a:ext>
            </a:extLst>
          </p:cNvPr>
          <p:cNvCxnSpPr>
            <a:cxnSpLocks/>
          </p:cNvCxnSpPr>
          <p:nvPr/>
        </p:nvCxnSpPr>
        <p:spPr>
          <a:xfrm>
            <a:off x="8312151" y="3744385"/>
            <a:ext cx="0" cy="2142067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C1845410-0963-4B52-9CDE-37E9011E0492}"/>
              </a:ext>
            </a:extLst>
          </p:cNvPr>
          <p:cNvSpPr/>
          <p:nvPr/>
        </p:nvSpPr>
        <p:spPr>
          <a:xfrm>
            <a:off x="717553" y="5725586"/>
            <a:ext cx="552449" cy="552449"/>
          </a:xfrm>
          <a:prstGeom prst="ellipse">
            <a:avLst/>
          </a:prstGeom>
          <a:solidFill>
            <a:srgbClr val="49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A793E72B-A841-45D9-AA5A-665C4F2B7C73}"/>
              </a:ext>
            </a:extLst>
          </p:cNvPr>
          <p:cNvSpPr/>
          <p:nvPr/>
        </p:nvSpPr>
        <p:spPr>
          <a:xfrm>
            <a:off x="4470400" y="5725586"/>
            <a:ext cx="550333" cy="552449"/>
          </a:xfrm>
          <a:prstGeom prst="ellipse">
            <a:avLst/>
          </a:prstGeom>
          <a:solidFill>
            <a:srgbClr val="49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5CF81DB9-9964-41CA-B700-317D2A4D8020}"/>
              </a:ext>
            </a:extLst>
          </p:cNvPr>
          <p:cNvSpPr/>
          <p:nvPr/>
        </p:nvSpPr>
        <p:spPr>
          <a:xfrm>
            <a:off x="8051800" y="5725586"/>
            <a:ext cx="550333" cy="552449"/>
          </a:xfrm>
          <a:prstGeom prst="ellipse">
            <a:avLst/>
          </a:prstGeom>
          <a:solidFill>
            <a:srgbClr val="49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91E645C5-8116-4879-A095-60C4DE237254}"/>
              </a:ext>
            </a:extLst>
          </p:cNvPr>
          <p:cNvSpPr/>
          <p:nvPr/>
        </p:nvSpPr>
        <p:spPr>
          <a:xfrm rot="8100000">
            <a:off x="8034867" y="2057400"/>
            <a:ext cx="2080684" cy="2082800"/>
          </a:xfrm>
          <a:prstGeom prst="ellipse">
            <a:avLst/>
          </a:prstGeom>
          <a:gradFill>
            <a:gsLst>
              <a:gs pos="0">
                <a:srgbClr val="D62047"/>
              </a:gs>
              <a:gs pos="100000">
                <a:srgbClr val="92003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6571" name="Прямоугольник 12">
            <a:extLst>
              <a:ext uri="{FF2B5EF4-FFF2-40B4-BE49-F238E27FC236}">
                <a16:creationId xmlns:a16="http://schemas.microsoft.com/office/drawing/2014/main" xmlns="" id="{D8D506D4-1264-4426-8F97-2F26C1B5B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69" y="4375152"/>
            <a:ext cx="3282951" cy="69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67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22.21.21.123.24.3.02.02-0000</a:t>
            </a:r>
            <a:endParaRPr lang="ru-RU" altLang="ru-RU" sz="1867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572" name="Прямоугольник 43">
            <a:extLst>
              <a:ext uri="{FF2B5EF4-FFF2-40B4-BE49-F238E27FC236}">
                <a16:creationId xmlns:a16="http://schemas.microsoft.com/office/drawing/2014/main" xmlns="" id="{4EC4D7B0-7728-4DF2-8AD6-EDA8D6753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3" y="6045202"/>
            <a:ext cx="1221434" cy="5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67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97,13</a:t>
            </a:r>
          </a:p>
        </p:txBody>
      </p:sp>
      <p:sp>
        <p:nvSpPr>
          <p:cNvPr id="66573" name="TextBox 44">
            <a:extLst>
              <a:ext uri="{FF2B5EF4-FFF2-40B4-BE49-F238E27FC236}">
                <a16:creationId xmlns:a16="http://schemas.microsoft.com/office/drawing/2014/main" xmlns="" id="{E3AC01AE-2774-4A98-8333-9C7DB7877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733" y="6043085"/>
            <a:ext cx="904039" cy="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руб.</a:t>
            </a:r>
          </a:p>
        </p:txBody>
      </p:sp>
      <p:sp>
        <p:nvSpPr>
          <p:cNvPr id="66574" name="Прямоугольник 48">
            <a:extLst>
              <a:ext uri="{FF2B5EF4-FFF2-40B4-BE49-F238E27FC236}">
                <a16:creationId xmlns:a16="http://schemas.microsoft.com/office/drawing/2014/main" xmlns="" id="{C298C46D-DC55-480B-93C2-D87AE4B84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17" y="5101168"/>
            <a:ext cx="3539067" cy="8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 армированные PPR/AL/PPR 32</a:t>
            </a:r>
          </a:p>
          <a:p>
            <a:pPr eaLnBrk="1" hangingPunct="1"/>
            <a:r>
              <a:rPr lang="ru-RU" altLang="ru-RU" sz="14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(ГОСТ / Размер)</a:t>
            </a:r>
          </a:p>
        </p:txBody>
      </p:sp>
      <p:sp>
        <p:nvSpPr>
          <p:cNvPr id="66575" name="Прямоугольник 12">
            <a:extLst>
              <a:ext uri="{FF2B5EF4-FFF2-40B4-BE49-F238E27FC236}">
                <a16:creationId xmlns:a16="http://schemas.microsoft.com/office/drawing/2014/main" xmlns="" id="{3332B3A6-3693-43BC-9F83-D19D2115B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2" y="4375152"/>
            <a:ext cx="3282951" cy="69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67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22.21.21.123.24.3.02.02-0000</a:t>
            </a:r>
            <a:endParaRPr lang="ru-RU" altLang="ru-RU" sz="1867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576" name="Прямоугольник 50">
            <a:extLst>
              <a:ext uri="{FF2B5EF4-FFF2-40B4-BE49-F238E27FC236}">
                <a16:creationId xmlns:a16="http://schemas.microsoft.com/office/drawing/2014/main" xmlns="" id="{CB37508A-FEFB-4170-94BF-A2673FFC7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986" y="6045201"/>
            <a:ext cx="1316010" cy="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122,94</a:t>
            </a:r>
          </a:p>
        </p:txBody>
      </p:sp>
      <p:sp>
        <p:nvSpPr>
          <p:cNvPr id="66577" name="TextBox 51">
            <a:extLst>
              <a:ext uri="{FF2B5EF4-FFF2-40B4-BE49-F238E27FC236}">
                <a16:creationId xmlns:a16="http://schemas.microsoft.com/office/drawing/2014/main" xmlns="" id="{04ECD36C-8F15-4601-924E-E372DE108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1" y="6049433"/>
            <a:ext cx="904039" cy="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руб.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05248DA7-6FD2-403D-936F-59FE252CC050}"/>
              </a:ext>
            </a:extLst>
          </p:cNvPr>
          <p:cNvSpPr/>
          <p:nvPr/>
        </p:nvSpPr>
        <p:spPr>
          <a:xfrm rot="8100000">
            <a:off x="4502151" y="2057400"/>
            <a:ext cx="2082800" cy="2082800"/>
          </a:xfrm>
          <a:prstGeom prst="ellipse">
            <a:avLst/>
          </a:prstGeom>
          <a:gradFill>
            <a:gsLst>
              <a:gs pos="0">
                <a:srgbClr val="D62047"/>
              </a:gs>
              <a:gs pos="100000">
                <a:srgbClr val="92003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0C092787-6178-4035-966D-A54596B25AD3}"/>
              </a:ext>
            </a:extLst>
          </p:cNvPr>
          <p:cNvSpPr/>
          <p:nvPr/>
        </p:nvSpPr>
        <p:spPr>
          <a:xfrm>
            <a:off x="4565651" y="2120900"/>
            <a:ext cx="1955800" cy="195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2C457A45-2F47-4815-B1A5-7FA169AA6F2E}"/>
              </a:ext>
            </a:extLst>
          </p:cNvPr>
          <p:cNvSpPr/>
          <p:nvPr/>
        </p:nvSpPr>
        <p:spPr>
          <a:xfrm>
            <a:off x="8096251" y="2120900"/>
            <a:ext cx="1957916" cy="195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C4B5E399-C30F-46DF-9FC1-E64B3F3FCA02}"/>
              </a:ext>
            </a:extLst>
          </p:cNvPr>
          <p:cNvSpPr/>
          <p:nvPr/>
        </p:nvSpPr>
        <p:spPr>
          <a:xfrm rot="8100000">
            <a:off x="781052" y="2057400"/>
            <a:ext cx="2080683" cy="2082800"/>
          </a:xfrm>
          <a:prstGeom prst="ellipse">
            <a:avLst/>
          </a:prstGeom>
          <a:gradFill>
            <a:gsLst>
              <a:gs pos="0">
                <a:srgbClr val="D62047"/>
              </a:gs>
              <a:gs pos="100000">
                <a:srgbClr val="92003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88231CDB-89E2-42A4-9CF2-D2A8620A0E10}"/>
              </a:ext>
            </a:extLst>
          </p:cNvPr>
          <p:cNvSpPr/>
          <p:nvPr/>
        </p:nvSpPr>
        <p:spPr>
          <a:xfrm>
            <a:off x="842435" y="2120900"/>
            <a:ext cx="1957917" cy="195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29" tIns="59915" rIns="119829" bIns="59915" anchor="ctr"/>
          <a:lstStyle/>
          <a:p>
            <a:pPr algn="ctr" defTabSz="119514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6583" name="Прямоугольник 60">
            <a:extLst>
              <a:ext uri="{FF2B5EF4-FFF2-40B4-BE49-F238E27FC236}">
                <a16:creationId xmlns:a16="http://schemas.microsoft.com/office/drawing/2014/main" xmlns="" id="{FB5E5BBC-9979-4F93-986E-905FB45C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119" y="4872516"/>
            <a:ext cx="3776133" cy="107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 армированные </a:t>
            </a:r>
          </a:p>
          <a:p>
            <a:pPr eaLnBrk="1" hangingPunct="1"/>
            <a:r>
              <a:rPr lang="en-US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PP-R/PP-R-GF/PP-R </a:t>
            </a:r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Белая 110</a:t>
            </a:r>
          </a:p>
          <a:p>
            <a:pPr eaLnBrk="1" hangingPunct="1"/>
            <a:r>
              <a:rPr lang="ru-RU" altLang="ru-RU" sz="14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(ГОСТ / Размер)</a:t>
            </a:r>
          </a:p>
        </p:txBody>
      </p:sp>
      <p:sp>
        <p:nvSpPr>
          <p:cNvPr id="66584" name="Прямоугольник 12">
            <a:extLst>
              <a:ext uri="{FF2B5EF4-FFF2-40B4-BE49-F238E27FC236}">
                <a16:creationId xmlns:a16="http://schemas.microsoft.com/office/drawing/2014/main" xmlns="" id="{03406A52-7D58-404D-AB43-3E2197C78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2" y="4343401"/>
            <a:ext cx="3282951" cy="69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67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22.21.21.123.24.3.02.02 0000</a:t>
            </a:r>
            <a:endParaRPr lang="ru-RU" altLang="ru-RU" sz="1867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585" name="Прямоугольник 62">
            <a:extLst>
              <a:ext uri="{FF2B5EF4-FFF2-40B4-BE49-F238E27FC236}">
                <a16:creationId xmlns:a16="http://schemas.microsoft.com/office/drawing/2014/main" xmlns="" id="{C0EBAF82-62ED-4F01-AEA7-356F6B02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984" y="6083301"/>
            <a:ext cx="1601345" cy="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1 368,22</a:t>
            </a:r>
          </a:p>
        </p:txBody>
      </p:sp>
      <p:sp>
        <p:nvSpPr>
          <p:cNvPr id="66586" name="TextBox 63">
            <a:extLst>
              <a:ext uri="{FF2B5EF4-FFF2-40B4-BE49-F238E27FC236}">
                <a16:creationId xmlns:a16="http://schemas.microsoft.com/office/drawing/2014/main" xmlns="" id="{C3D9C8CC-0E43-44E6-86ED-0CA92CF5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285" y="6087533"/>
            <a:ext cx="904039" cy="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руб.</a:t>
            </a:r>
          </a:p>
        </p:txBody>
      </p:sp>
      <p:pic>
        <p:nvPicPr>
          <p:cNvPr id="66587" name="Picture 22" descr="C:\Users\Golovanov\Downloads\Файлы Mail.Ru Агента\труба акваснаб.JPG">
            <a:extLst>
              <a:ext uri="{FF2B5EF4-FFF2-40B4-BE49-F238E27FC236}">
                <a16:creationId xmlns:a16="http://schemas.microsoft.com/office/drawing/2014/main" xmlns="" id="{FDF35247-CC46-4642-951F-F39E22FC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17" y="2434169"/>
            <a:ext cx="1310216" cy="131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0" name="Прямоугольник 32">
            <a:extLst>
              <a:ext uri="{FF2B5EF4-FFF2-40B4-BE49-F238E27FC236}">
                <a16:creationId xmlns:a16="http://schemas.microsoft.com/office/drawing/2014/main" xmlns="" id="{41CA6F27-3275-4B50-88B9-13A6C828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885" y="4487333"/>
            <a:ext cx="1115636" cy="49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829" tIns="59915" rIns="119829" bIns="59915">
            <a:spAutoFit/>
          </a:bodyPr>
          <a:lstStyle>
            <a:lvl1pPr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49617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КСР</a:t>
            </a:r>
            <a:r>
              <a:rPr lang="ru-RU" altLang="ru-RU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sp>
        <p:nvSpPr>
          <p:cNvPr id="66591" name="Прямоугольник 4">
            <a:extLst>
              <a:ext uri="{FF2B5EF4-FFF2-40B4-BE49-F238E27FC236}">
                <a16:creationId xmlns:a16="http://schemas.microsoft.com/office/drawing/2014/main" xmlns="" id="{CF36E8F5-AD17-4167-9028-829EA3518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772" y="184151"/>
            <a:ext cx="4836384" cy="77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8771" tIns="59385" rIns="118771" bIns="59385">
            <a:spAutoFit/>
          </a:bodyPr>
          <a:lstStyle>
            <a:lvl1pPr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267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КСР+ </a:t>
            </a:r>
            <a:endParaRPr lang="ru-RU" altLang="ru-RU" sz="2133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592" name="Прямоугольник 6">
            <a:extLst>
              <a:ext uri="{FF2B5EF4-FFF2-40B4-BE49-F238E27FC236}">
                <a16:creationId xmlns:a16="http://schemas.microsoft.com/office/drawing/2014/main" xmlns="" id="{27332449-3BCB-4911-99E9-FBA1B22D8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" y="931335"/>
            <a:ext cx="11322051" cy="7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771" tIns="59385" rIns="118771" bIns="59385">
            <a:spAutoFit/>
          </a:bodyPr>
          <a:lstStyle>
            <a:lvl1pPr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05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2133" b="1" dirty="0">
              <a:solidFill>
                <a:srgbClr val="009A6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2133" b="1" dirty="0">
                <a:latin typeface="Tahoma" panose="020B0604030504040204" pitchFamily="34" charset="0"/>
                <a:cs typeface="Tahoma" panose="020B0604030504040204" pitchFamily="34" charset="0"/>
              </a:rPr>
              <a:t>КСР:  </a:t>
            </a:r>
            <a:r>
              <a:rPr lang="ru-RU" altLang="ru-RU" sz="2133" b="1" dirty="0">
                <a:solidFill>
                  <a:srgbClr val="49617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22.21.21.123.24.3.02.02 – Трубы из полипропилена</a:t>
            </a:r>
          </a:p>
        </p:txBody>
      </p:sp>
      <p:sp>
        <p:nvSpPr>
          <p:cNvPr id="66593" name="Прямоугольник 37">
            <a:extLst>
              <a:ext uri="{FF2B5EF4-FFF2-40B4-BE49-F238E27FC236}">
                <a16:creationId xmlns:a16="http://schemas.microsoft.com/office/drawing/2014/main" xmlns="" id="{8CBF3E26-4AF7-4E06-BBA6-8883F0AD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4" y="234952"/>
            <a:ext cx="4037792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96" tIns="45719" rIns="91196" bIns="45719">
            <a:spAutoFit/>
          </a:bodyPr>
          <a:lstStyle>
            <a:lvl1pPr defTabSz="682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2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2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2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2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latin typeface="Tahoma" panose="020B0604030504040204" pitchFamily="34" charset="0"/>
                <a:cs typeface="Tahoma" panose="020B0604030504040204" pitchFamily="34" charset="0"/>
              </a:rPr>
              <a:t>Идентификатор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244AE0D9-005A-44C2-88EC-37AB656D3280}"/>
              </a:ext>
            </a:extLst>
          </p:cNvPr>
          <p:cNvSpPr/>
          <p:nvPr/>
        </p:nvSpPr>
        <p:spPr>
          <a:xfrm>
            <a:off x="829733" y="819153"/>
            <a:ext cx="1219200" cy="61383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anchor="ctr"/>
          <a:lstStyle/>
          <a:p>
            <a:pPr algn="ctr" defTabSz="12175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6595" name="TextBox 40">
            <a:extLst>
              <a:ext uri="{FF2B5EF4-FFF2-40B4-BE49-F238E27FC236}">
                <a16:creationId xmlns:a16="http://schemas.microsoft.com/office/drawing/2014/main" xmlns="" id="{9E07FDE6-E17B-47BD-95F5-26311556B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842435"/>
            <a:ext cx="7306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32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032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032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032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032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(Министерство строительства РФ) </a:t>
            </a: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A6DFE9C-C8B7-44E6-9828-46CB3ED0D233}"/>
              </a:ext>
            </a:extLst>
          </p:cNvPr>
          <p:cNvSpPr txBox="1"/>
          <p:nvPr/>
        </p:nvSpPr>
        <p:spPr>
          <a:xfrm>
            <a:off x="1977675" y="4686690"/>
            <a:ext cx="1233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</a:rPr>
              <a:t>+ </a:t>
            </a:r>
            <a:r>
              <a:rPr lang="ru-RU" altLang="ru-RU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00387</a:t>
            </a:r>
            <a:endParaRPr lang="ru-RU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6122F71-1D6A-4BB6-8ADF-A3B3522620B3}"/>
              </a:ext>
            </a:extLst>
          </p:cNvPr>
          <p:cNvSpPr txBox="1"/>
          <p:nvPr/>
        </p:nvSpPr>
        <p:spPr>
          <a:xfrm>
            <a:off x="5646992" y="4686526"/>
            <a:ext cx="135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</a:rPr>
              <a:t>+ </a:t>
            </a:r>
            <a:r>
              <a:rPr lang="ru-RU" altLang="ru-RU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00429</a:t>
            </a:r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0204E7D-73AB-465B-9EF8-1A6F42C6496F}"/>
              </a:ext>
            </a:extLst>
          </p:cNvPr>
          <p:cNvSpPr txBox="1"/>
          <p:nvPr/>
        </p:nvSpPr>
        <p:spPr>
          <a:xfrm>
            <a:off x="9192686" y="4653330"/>
            <a:ext cx="1373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</a:rPr>
              <a:t>+ </a:t>
            </a:r>
            <a:r>
              <a:rPr lang="ru-RU" altLang="ru-RU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00268</a:t>
            </a:r>
            <a:endParaRPr lang="ru-RU" sz="2400" dirty="0"/>
          </a:p>
        </p:txBody>
      </p:sp>
      <p:pic>
        <p:nvPicPr>
          <p:cNvPr id="44" name="Picture 22" descr="C:\Users\Golovanov\Downloads\Файлы Mail.Ru Агента\труба акваснаб.JPG">
            <a:extLst>
              <a:ext uri="{FF2B5EF4-FFF2-40B4-BE49-F238E27FC236}">
                <a16:creationId xmlns:a16="http://schemas.microsoft.com/office/drawing/2014/main" xmlns="" id="{01D9C9B8-6E40-43D9-A05B-F92D9DD5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434169"/>
            <a:ext cx="1310216" cy="131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C:\Users\Golovanov\Downloads\Файлы Mail.Ru Агента\труба акваснаб.JPG">
            <a:extLst>
              <a:ext uri="{FF2B5EF4-FFF2-40B4-BE49-F238E27FC236}">
                <a16:creationId xmlns:a16="http://schemas.microsoft.com/office/drawing/2014/main" xmlns="" id="{22540F5C-D17E-4B4B-ACD5-FF78CAF5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299" y="2434169"/>
            <a:ext cx="1310216" cy="131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8" name="Picture 23">
            <a:extLst>
              <a:ext uri="{FF2B5EF4-FFF2-40B4-BE49-F238E27FC236}">
                <a16:creationId xmlns:a16="http://schemas.microsoft.com/office/drawing/2014/main" xmlns="" id="{BCBD1313-0ED2-4543-9FF7-3373285D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1" y="2498923"/>
            <a:ext cx="1805516" cy="1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9" name="Рисунок 5">
            <a:extLst>
              <a:ext uri="{FF2B5EF4-FFF2-40B4-BE49-F238E27FC236}">
                <a16:creationId xmlns:a16="http://schemas.microsoft.com/office/drawing/2014/main" xmlns="" id="{03F30BA8-59FB-4D18-B586-E5AC4F5D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17" y="2496809"/>
            <a:ext cx="1818216" cy="136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15">
            <a:extLst>
              <a:ext uri="{FF2B5EF4-FFF2-40B4-BE49-F238E27FC236}">
                <a16:creationId xmlns:a16="http://schemas.microsoft.com/office/drawing/2014/main" xmlns="" id="{9E1C1E0B-7852-4F20-9616-A7780276D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185" y="5108852"/>
            <a:ext cx="3539067" cy="36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</a:t>
            </a:r>
          </a:p>
        </p:txBody>
      </p:sp>
      <p:sp>
        <p:nvSpPr>
          <p:cNvPr id="47" name="Прямоугольник 15">
            <a:extLst>
              <a:ext uri="{FF2B5EF4-FFF2-40B4-BE49-F238E27FC236}">
                <a16:creationId xmlns:a16="http://schemas.microsoft.com/office/drawing/2014/main" xmlns="" id="{5DA6F3D3-C810-4D45-8096-3F4A23A9B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17" y="5108852"/>
            <a:ext cx="3539067" cy="36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</a:t>
            </a:r>
          </a:p>
        </p:txBody>
      </p:sp>
      <p:sp>
        <p:nvSpPr>
          <p:cNvPr id="48" name="Прямоугольник 15">
            <a:extLst>
              <a:ext uri="{FF2B5EF4-FFF2-40B4-BE49-F238E27FC236}">
                <a16:creationId xmlns:a16="http://schemas.microsoft.com/office/drawing/2014/main" xmlns="" id="{0074A0D3-65B0-4B60-BC01-08FCAF201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723" y="5108852"/>
            <a:ext cx="3539067" cy="36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829" tIns="59915" rIns="119829" bIns="59915">
            <a:spAutoFit/>
          </a:bodyPr>
          <a:lstStyle>
            <a:lvl1pPr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Трубы полипропиленовые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6565" grpId="0"/>
      <p:bldP spid="21" grpId="0" animBg="1"/>
      <p:bldP spid="22" grpId="0" animBg="1"/>
      <p:bldP spid="23" grpId="0" animBg="1"/>
      <p:bldP spid="66574" grpId="0"/>
      <p:bldP spid="66583" grpId="0"/>
      <p:bldP spid="66590" grpId="0"/>
      <p:bldP spid="66591" grpId="0"/>
      <p:bldP spid="38" grpId="0"/>
      <p:bldP spid="41" grpId="0"/>
      <p:bldP spid="42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BFE79A68-91DF-4D12-BA5E-B092975C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68" b="12359"/>
          <a:stretch/>
        </p:blipFill>
        <p:spPr>
          <a:xfrm>
            <a:off x="148" y="1793010"/>
            <a:ext cx="12206817" cy="506518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8CEE6E2A-E5E9-4DFD-9705-07F9D0C53979}"/>
              </a:ext>
            </a:extLst>
          </p:cNvPr>
          <p:cNvSpPr/>
          <p:nvPr/>
        </p:nvSpPr>
        <p:spPr>
          <a:xfrm>
            <a:off x="829926" y="1149351"/>
            <a:ext cx="2851151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8" tIns="60544" rIns="121088" bIns="60544" anchor="ctr"/>
          <a:lstStyle/>
          <a:p>
            <a:pPr algn="ctr" defTabSz="120933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7905DD21-E729-48DA-AF31-01CB42FABD34}"/>
              </a:ext>
            </a:extLst>
          </p:cNvPr>
          <p:cNvSpPr/>
          <p:nvPr/>
        </p:nvSpPr>
        <p:spPr>
          <a:xfrm>
            <a:off x="4345519" y="1149351"/>
            <a:ext cx="2832100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8" tIns="60544" rIns="121088" bIns="60544" anchor="ctr"/>
          <a:lstStyle/>
          <a:p>
            <a:pPr algn="ctr" defTabSz="120933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3668" name="Текст 1">
            <a:extLst>
              <a:ext uri="{FF2B5EF4-FFF2-40B4-BE49-F238E27FC236}">
                <a16:creationId xmlns:a16="http://schemas.microsoft.com/office/drawing/2014/main" xmlns="" id="{21F6DD67-A9E6-4902-9DEA-82CC0853E29E}"/>
              </a:ext>
            </a:extLst>
          </p:cNvPr>
          <p:cNvSpPr txBox="1">
            <a:spLocks/>
          </p:cNvSpPr>
          <p:nvPr/>
        </p:nvSpPr>
        <p:spPr bwMode="auto">
          <a:xfrm>
            <a:off x="1361017" y="1153584"/>
            <a:ext cx="2040467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045" tIns="60523" rIns="121045" bIns="60523" anchor="ctr"/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>
                <a:srgbClr val="E46C0A"/>
              </a:buClr>
              <a:buSzPct val="130000"/>
              <a:buFontTx/>
              <a:buNone/>
            </a:pPr>
            <a:r>
              <a:rPr lang="ru-RU" altLang="ru-RU" sz="1867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ДЕКЛАРАЦИЯ</a:t>
            </a:r>
          </a:p>
        </p:txBody>
      </p:sp>
      <p:pic>
        <p:nvPicPr>
          <p:cNvPr id="6" name="Picture 2" descr="C:\Users\Юлия\Desktop\dekl.jpg">
            <a:extLst>
              <a:ext uri="{FF2B5EF4-FFF2-40B4-BE49-F238E27FC236}">
                <a16:creationId xmlns:a16="http://schemas.microsoft.com/office/drawing/2014/main" xmlns="" id="{821AE519-5E98-482A-AF1D-3A7A8BFC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851" y="2288119"/>
            <a:ext cx="2592916" cy="37719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</p:pic>
      <p:pic>
        <p:nvPicPr>
          <p:cNvPr id="7" name="Picture 4" descr="C:\Users\Юлия\Desktop\s1.jpg">
            <a:extLst>
              <a:ext uri="{FF2B5EF4-FFF2-40B4-BE49-F238E27FC236}">
                <a16:creationId xmlns:a16="http://schemas.microsoft.com/office/drawing/2014/main" xmlns="" id="{B7ECE3BF-8B56-409F-888E-076AFA0B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4633" y="2294537"/>
            <a:ext cx="2575984" cy="37655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</p:pic>
      <p:pic>
        <p:nvPicPr>
          <p:cNvPr id="8" name="Picture 3" descr="C:\Users\Юлия\Desktop\1366016238_tehnicheskie-usloviya.jpg">
            <a:extLst>
              <a:ext uri="{FF2B5EF4-FFF2-40B4-BE49-F238E27FC236}">
                <a16:creationId xmlns:a16="http://schemas.microsoft.com/office/drawing/2014/main" xmlns="" id="{FC99D893-1B17-4293-9150-B4D8EBEA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1044" y="2273333"/>
            <a:ext cx="2645833" cy="37655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</p:pic>
      <p:sp>
        <p:nvSpPr>
          <p:cNvPr id="113674" name="Текст 1">
            <a:extLst>
              <a:ext uri="{FF2B5EF4-FFF2-40B4-BE49-F238E27FC236}">
                <a16:creationId xmlns:a16="http://schemas.microsoft.com/office/drawing/2014/main" xmlns="" id="{266D078B-EC6F-4183-B3EB-F8B905625857}"/>
              </a:ext>
            </a:extLst>
          </p:cNvPr>
          <p:cNvSpPr txBox="1">
            <a:spLocks/>
          </p:cNvSpPr>
          <p:nvPr/>
        </p:nvSpPr>
        <p:spPr bwMode="auto">
          <a:xfrm>
            <a:off x="4876801" y="1153584"/>
            <a:ext cx="2051051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045" tIns="60523" rIns="121045" bIns="60523" anchor="ctr"/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>
                <a:srgbClr val="E46C0A"/>
              </a:buClr>
              <a:buSzPct val="130000"/>
              <a:buFontTx/>
              <a:buNone/>
            </a:pPr>
            <a:r>
              <a:rPr lang="ru-RU" altLang="ru-RU" sz="1867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СЕРТИФИКАТ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7AAF65AB-5B00-46A9-A035-AD3F46039115}"/>
              </a:ext>
            </a:extLst>
          </p:cNvPr>
          <p:cNvSpPr/>
          <p:nvPr/>
        </p:nvSpPr>
        <p:spPr>
          <a:xfrm>
            <a:off x="7840133" y="1149351"/>
            <a:ext cx="3109384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8" tIns="60544" rIns="121088" bIns="60544" anchor="ctr"/>
          <a:lstStyle/>
          <a:p>
            <a:pPr algn="ctr" defTabSz="120933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3676" name="Текст 1">
            <a:extLst>
              <a:ext uri="{FF2B5EF4-FFF2-40B4-BE49-F238E27FC236}">
                <a16:creationId xmlns:a16="http://schemas.microsoft.com/office/drawing/2014/main" xmlns="" id="{703E3EC4-E9C6-4343-84E3-CD9B030D32CF}"/>
              </a:ext>
            </a:extLst>
          </p:cNvPr>
          <p:cNvSpPr txBox="1">
            <a:spLocks/>
          </p:cNvSpPr>
          <p:nvPr/>
        </p:nvSpPr>
        <p:spPr bwMode="auto">
          <a:xfrm>
            <a:off x="8329277" y="1153584"/>
            <a:ext cx="2662767" cy="524933"/>
          </a:xfrm>
          <a:prstGeom prst="rect">
            <a:avLst/>
          </a:prstGeom>
          <a:noFill/>
          <a:ln>
            <a:noFill/>
          </a:ln>
        </p:spPr>
        <p:txBody>
          <a:bodyPr lIns="121045" tIns="60523" rIns="121045" bIns="60523" anchor="ctr"/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>
                <a:srgbClr val="E46C0A"/>
              </a:buClr>
              <a:buSzPct val="130000"/>
              <a:buFontTx/>
              <a:buNone/>
            </a:pPr>
            <a:r>
              <a:rPr lang="ru-RU" altLang="ru-RU" sz="1867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ТЕХ. УСЛОВИЯ (ТУ)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C6BEE05B-5F6E-407B-A6B2-54DF2C12DABD}"/>
              </a:ext>
            </a:extLst>
          </p:cNvPr>
          <p:cNvSpPr/>
          <p:nvPr/>
        </p:nvSpPr>
        <p:spPr>
          <a:xfrm>
            <a:off x="829735" y="1149351"/>
            <a:ext cx="531284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8" tIns="60544" rIns="121088" bIns="60544" anchor="ctr"/>
          <a:lstStyle/>
          <a:p>
            <a:pPr algn="ctr" defTabSz="120933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A062635-09F5-4E46-839E-8B13DED8259E}"/>
              </a:ext>
            </a:extLst>
          </p:cNvPr>
          <p:cNvSpPr/>
          <p:nvPr/>
        </p:nvSpPr>
        <p:spPr>
          <a:xfrm>
            <a:off x="4345517" y="1149351"/>
            <a:ext cx="531283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8" tIns="60544" rIns="121088" bIns="60544" anchor="ctr"/>
          <a:lstStyle/>
          <a:p>
            <a:pPr algn="ctr" defTabSz="120933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1CA63626-2E7F-42EE-A9BF-C222DC4E2C0B}"/>
              </a:ext>
            </a:extLst>
          </p:cNvPr>
          <p:cNvSpPr/>
          <p:nvPr/>
        </p:nvSpPr>
        <p:spPr>
          <a:xfrm>
            <a:off x="7840135" y="1149351"/>
            <a:ext cx="531284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88" tIns="60544" rIns="121088" bIns="60544" anchor="ctr"/>
          <a:lstStyle/>
          <a:p>
            <a:pPr algn="ctr" defTabSz="120933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D7E18EF0-0E9D-4859-95F8-38A2F3AA4AD1}"/>
              </a:ext>
            </a:extLst>
          </p:cNvPr>
          <p:cNvGrpSpPr/>
          <p:nvPr/>
        </p:nvGrpSpPr>
        <p:grpSpPr>
          <a:xfrm>
            <a:off x="4418748" y="1211305"/>
            <a:ext cx="385233" cy="410633"/>
            <a:chOff x="2860675" y="915988"/>
            <a:chExt cx="288925" cy="307975"/>
          </a:xfrm>
          <a:solidFill>
            <a:srgbClr val="496176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4C2798AE-AF38-456C-81CB-B38E2B5A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1019176"/>
              <a:ext cx="61913" cy="9525"/>
            </a:xfrm>
            <a:custGeom>
              <a:avLst/>
              <a:gdLst>
                <a:gd name="T0" fmla="*/ 0 w 328"/>
                <a:gd name="T1" fmla="*/ 28 h 55"/>
                <a:gd name="T2" fmla="*/ 28 w 328"/>
                <a:gd name="T3" fmla="*/ 55 h 55"/>
                <a:gd name="T4" fmla="*/ 301 w 328"/>
                <a:gd name="T5" fmla="*/ 55 h 55"/>
                <a:gd name="T6" fmla="*/ 328 w 328"/>
                <a:gd name="T7" fmla="*/ 28 h 55"/>
                <a:gd name="T8" fmla="*/ 301 w 328"/>
                <a:gd name="T9" fmla="*/ 0 h 55"/>
                <a:gd name="T10" fmla="*/ 28 w 328"/>
                <a:gd name="T11" fmla="*/ 0 h 55"/>
                <a:gd name="T12" fmla="*/ 0 w 328"/>
                <a:gd name="T13" fmla="*/ 28 h 55"/>
                <a:gd name="T14" fmla="*/ 0 w 328"/>
                <a:gd name="T15" fmla="*/ 28 h 55"/>
                <a:gd name="T16" fmla="*/ 0 w 328"/>
                <a:gd name="T17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55">
                  <a:moveTo>
                    <a:pt x="0" y="28"/>
                  </a:moveTo>
                  <a:cubicBezTo>
                    <a:pt x="0" y="43"/>
                    <a:pt x="13" y="55"/>
                    <a:pt x="28" y="55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316" y="55"/>
                    <a:pt x="328" y="43"/>
                    <a:pt x="328" y="28"/>
                  </a:cubicBezTo>
                  <a:cubicBezTo>
                    <a:pt x="328" y="13"/>
                    <a:pt x="316" y="0"/>
                    <a:pt x="30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lose/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3AF31E07-D57F-40A6-89F4-A42643EC4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7050" y="1049338"/>
              <a:ext cx="41275" cy="11113"/>
            </a:xfrm>
            <a:custGeom>
              <a:avLst/>
              <a:gdLst>
                <a:gd name="T0" fmla="*/ 0 w 219"/>
                <a:gd name="T1" fmla="*/ 28 h 55"/>
                <a:gd name="T2" fmla="*/ 28 w 219"/>
                <a:gd name="T3" fmla="*/ 55 h 55"/>
                <a:gd name="T4" fmla="*/ 191 w 219"/>
                <a:gd name="T5" fmla="*/ 55 h 55"/>
                <a:gd name="T6" fmla="*/ 219 w 219"/>
                <a:gd name="T7" fmla="*/ 28 h 55"/>
                <a:gd name="T8" fmla="*/ 191 w 219"/>
                <a:gd name="T9" fmla="*/ 0 h 55"/>
                <a:gd name="T10" fmla="*/ 28 w 219"/>
                <a:gd name="T11" fmla="*/ 0 h 55"/>
                <a:gd name="T12" fmla="*/ 0 w 219"/>
                <a:gd name="T13" fmla="*/ 28 h 55"/>
                <a:gd name="T14" fmla="*/ 0 w 219"/>
                <a:gd name="T15" fmla="*/ 28 h 55"/>
                <a:gd name="T16" fmla="*/ 0 w 219"/>
                <a:gd name="T17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55">
                  <a:moveTo>
                    <a:pt x="0" y="28"/>
                  </a:moveTo>
                  <a:cubicBezTo>
                    <a:pt x="0" y="43"/>
                    <a:pt x="12" y="55"/>
                    <a:pt x="28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207" y="55"/>
                    <a:pt x="219" y="43"/>
                    <a:pt x="219" y="28"/>
                  </a:cubicBezTo>
                  <a:cubicBezTo>
                    <a:pt x="219" y="13"/>
                    <a:pt x="207" y="0"/>
                    <a:pt x="19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lose/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714358A8-A38A-4C63-8001-7D3A82A23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6413" y="987426"/>
              <a:ext cx="20638" cy="11113"/>
            </a:xfrm>
            <a:custGeom>
              <a:avLst/>
              <a:gdLst>
                <a:gd name="T0" fmla="*/ 82 w 109"/>
                <a:gd name="T1" fmla="*/ 54 h 54"/>
                <a:gd name="T2" fmla="*/ 109 w 109"/>
                <a:gd name="T3" fmla="*/ 27 h 54"/>
                <a:gd name="T4" fmla="*/ 82 w 109"/>
                <a:gd name="T5" fmla="*/ 0 h 54"/>
                <a:gd name="T6" fmla="*/ 27 w 109"/>
                <a:gd name="T7" fmla="*/ 0 h 54"/>
                <a:gd name="T8" fmla="*/ 0 w 109"/>
                <a:gd name="T9" fmla="*/ 27 h 54"/>
                <a:gd name="T10" fmla="*/ 27 w 109"/>
                <a:gd name="T11" fmla="*/ 54 h 54"/>
                <a:gd name="T12" fmla="*/ 82 w 109"/>
                <a:gd name="T13" fmla="*/ 54 h 54"/>
                <a:gd name="T14" fmla="*/ 82 w 109"/>
                <a:gd name="T15" fmla="*/ 54 h 54"/>
                <a:gd name="T16" fmla="*/ 82 w 109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54">
                  <a:moveTo>
                    <a:pt x="82" y="54"/>
                  </a:moveTo>
                  <a:cubicBezTo>
                    <a:pt x="97" y="54"/>
                    <a:pt x="109" y="42"/>
                    <a:pt x="109" y="27"/>
                  </a:cubicBezTo>
                  <a:cubicBezTo>
                    <a:pt x="109" y="12"/>
                    <a:pt x="97" y="0"/>
                    <a:pt x="8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lnTo>
                    <a:pt x="82" y="54"/>
                  </a:lnTo>
                  <a:close/>
                  <a:moveTo>
                    <a:pt x="82" y="54"/>
                  </a:moveTo>
                  <a:cubicBezTo>
                    <a:pt x="82" y="54"/>
                    <a:pt x="82" y="54"/>
                    <a:pt x="82" y="5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8DFE46AD-5C48-4B19-A1AC-E5DF44D73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4025" y="1049338"/>
              <a:ext cx="61913" cy="11113"/>
            </a:xfrm>
            <a:custGeom>
              <a:avLst/>
              <a:gdLst>
                <a:gd name="T0" fmla="*/ 27 w 328"/>
                <a:gd name="T1" fmla="*/ 0 h 55"/>
                <a:gd name="T2" fmla="*/ 0 w 328"/>
                <a:gd name="T3" fmla="*/ 28 h 55"/>
                <a:gd name="T4" fmla="*/ 27 w 328"/>
                <a:gd name="T5" fmla="*/ 55 h 55"/>
                <a:gd name="T6" fmla="*/ 300 w 328"/>
                <a:gd name="T7" fmla="*/ 55 h 55"/>
                <a:gd name="T8" fmla="*/ 328 w 328"/>
                <a:gd name="T9" fmla="*/ 28 h 55"/>
                <a:gd name="T10" fmla="*/ 300 w 328"/>
                <a:gd name="T11" fmla="*/ 0 h 55"/>
                <a:gd name="T12" fmla="*/ 27 w 328"/>
                <a:gd name="T13" fmla="*/ 0 h 55"/>
                <a:gd name="T14" fmla="*/ 27 w 328"/>
                <a:gd name="T15" fmla="*/ 0 h 55"/>
                <a:gd name="T16" fmla="*/ 27 w 328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55">
                  <a:moveTo>
                    <a:pt x="27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300" y="55"/>
                    <a:pt x="300" y="55"/>
                    <a:pt x="300" y="55"/>
                  </a:cubicBezTo>
                  <a:cubicBezTo>
                    <a:pt x="315" y="55"/>
                    <a:pt x="328" y="43"/>
                    <a:pt x="328" y="28"/>
                  </a:cubicBezTo>
                  <a:cubicBezTo>
                    <a:pt x="328" y="13"/>
                    <a:pt x="315" y="0"/>
                    <a:pt x="300" y="0"/>
                  </a:cubicBezTo>
                  <a:lnTo>
                    <a:pt x="27" y="0"/>
                  </a:ln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xmlns="" id="{968962C3-5585-408D-BC0E-A3C45DEB0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1313" y="936626"/>
              <a:ext cx="149225" cy="266700"/>
            </a:xfrm>
            <a:custGeom>
              <a:avLst/>
              <a:gdLst>
                <a:gd name="T0" fmla="*/ 765 w 792"/>
                <a:gd name="T1" fmla="*/ 1365 h 1420"/>
                <a:gd name="T2" fmla="*/ 246 w 792"/>
                <a:gd name="T3" fmla="*/ 1365 h 1420"/>
                <a:gd name="T4" fmla="*/ 164 w 792"/>
                <a:gd name="T5" fmla="*/ 1283 h 1420"/>
                <a:gd name="T6" fmla="*/ 164 w 792"/>
                <a:gd name="T7" fmla="*/ 27 h 1420"/>
                <a:gd name="T8" fmla="*/ 137 w 792"/>
                <a:gd name="T9" fmla="*/ 0 h 1420"/>
                <a:gd name="T10" fmla="*/ 0 w 792"/>
                <a:gd name="T11" fmla="*/ 136 h 1420"/>
                <a:gd name="T12" fmla="*/ 28 w 792"/>
                <a:gd name="T13" fmla="*/ 163 h 1420"/>
                <a:gd name="T14" fmla="*/ 55 w 792"/>
                <a:gd name="T15" fmla="*/ 136 h 1420"/>
                <a:gd name="T16" fmla="*/ 109 w 792"/>
                <a:gd name="T17" fmla="*/ 59 h 1420"/>
                <a:gd name="T18" fmla="*/ 109 w 792"/>
                <a:gd name="T19" fmla="*/ 1283 h 1420"/>
                <a:gd name="T20" fmla="*/ 246 w 792"/>
                <a:gd name="T21" fmla="*/ 1420 h 1420"/>
                <a:gd name="T22" fmla="*/ 765 w 792"/>
                <a:gd name="T23" fmla="*/ 1420 h 1420"/>
                <a:gd name="T24" fmla="*/ 792 w 792"/>
                <a:gd name="T25" fmla="*/ 1392 h 1420"/>
                <a:gd name="T26" fmla="*/ 765 w 792"/>
                <a:gd name="T27" fmla="*/ 1365 h 1420"/>
                <a:gd name="T28" fmla="*/ 765 w 792"/>
                <a:gd name="T29" fmla="*/ 1365 h 1420"/>
                <a:gd name="T30" fmla="*/ 765 w 792"/>
                <a:gd name="T31" fmla="*/ 1365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420">
                  <a:moveTo>
                    <a:pt x="765" y="1365"/>
                  </a:moveTo>
                  <a:cubicBezTo>
                    <a:pt x="246" y="1365"/>
                    <a:pt x="246" y="1365"/>
                    <a:pt x="246" y="1365"/>
                  </a:cubicBezTo>
                  <a:cubicBezTo>
                    <a:pt x="201" y="1365"/>
                    <a:pt x="164" y="1328"/>
                    <a:pt x="164" y="1283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4" y="12"/>
                    <a:pt x="152" y="0"/>
                    <a:pt x="137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151"/>
                    <a:pt x="12" y="163"/>
                    <a:pt x="28" y="163"/>
                  </a:cubicBezTo>
                  <a:cubicBezTo>
                    <a:pt x="43" y="163"/>
                    <a:pt x="55" y="151"/>
                    <a:pt x="55" y="136"/>
                  </a:cubicBezTo>
                  <a:cubicBezTo>
                    <a:pt x="55" y="101"/>
                    <a:pt x="78" y="70"/>
                    <a:pt x="109" y="59"/>
                  </a:cubicBezTo>
                  <a:cubicBezTo>
                    <a:pt x="109" y="1283"/>
                    <a:pt x="109" y="1283"/>
                    <a:pt x="109" y="1283"/>
                  </a:cubicBezTo>
                  <a:cubicBezTo>
                    <a:pt x="109" y="1358"/>
                    <a:pt x="171" y="1420"/>
                    <a:pt x="246" y="1420"/>
                  </a:cubicBezTo>
                  <a:cubicBezTo>
                    <a:pt x="765" y="1420"/>
                    <a:pt x="765" y="1420"/>
                    <a:pt x="765" y="1420"/>
                  </a:cubicBezTo>
                  <a:cubicBezTo>
                    <a:pt x="780" y="1420"/>
                    <a:pt x="792" y="1407"/>
                    <a:pt x="792" y="1392"/>
                  </a:cubicBezTo>
                  <a:cubicBezTo>
                    <a:pt x="792" y="1377"/>
                    <a:pt x="780" y="1365"/>
                    <a:pt x="765" y="1365"/>
                  </a:cubicBezTo>
                  <a:close/>
                  <a:moveTo>
                    <a:pt x="765" y="1365"/>
                  </a:moveTo>
                  <a:cubicBezTo>
                    <a:pt x="765" y="1365"/>
                    <a:pt x="765" y="1365"/>
                    <a:pt x="765" y="1365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xmlns="" id="{F5FFA012-8DC0-467A-9AE9-685D14CECE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3225" y="1019176"/>
              <a:ext cx="82550" cy="9525"/>
            </a:xfrm>
            <a:custGeom>
              <a:avLst/>
              <a:gdLst>
                <a:gd name="T0" fmla="*/ 27 w 437"/>
                <a:gd name="T1" fmla="*/ 55 h 55"/>
                <a:gd name="T2" fmla="*/ 410 w 437"/>
                <a:gd name="T3" fmla="*/ 55 h 55"/>
                <a:gd name="T4" fmla="*/ 437 w 437"/>
                <a:gd name="T5" fmla="*/ 28 h 55"/>
                <a:gd name="T6" fmla="*/ 410 w 437"/>
                <a:gd name="T7" fmla="*/ 0 h 55"/>
                <a:gd name="T8" fmla="*/ 27 w 437"/>
                <a:gd name="T9" fmla="*/ 0 h 55"/>
                <a:gd name="T10" fmla="*/ 0 w 437"/>
                <a:gd name="T11" fmla="*/ 28 h 55"/>
                <a:gd name="T12" fmla="*/ 27 w 437"/>
                <a:gd name="T13" fmla="*/ 55 h 55"/>
                <a:gd name="T14" fmla="*/ 27 w 437"/>
                <a:gd name="T15" fmla="*/ 55 h 55"/>
                <a:gd name="T16" fmla="*/ 27 w 437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55">
                  <a:moveTo>
                    <a:pt x="27" y="55"/>
                  </a:moveTo>
                  <a:cubicBezTo>
                    <a:pt x="410" y="55"/>
                    <a:pt x="410" y="55"/>
                    <a:pt x="410" y="55"/>
                  </a:cubicBezTo>
                  <a:cubicBezTo>
                    <a:pt x="425" y="55"/>
                    <a:pt x="437" y="43"/>
                    <a:pt x="437" y="28"/>
                  </a:cubicBezTo>
                  <a:cubicBezTo>
                    <a:pt x="437" y="13"/>
                    <a:pt x="425" y="0"/>
                    <a:pt x="4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lose/>
                  <a:moveTo>
                    <a:pt x="27" y="55"/>
                  </a:moveTo>
                  <a:cubicBezTo>
                    <a:pt x="27" y="55"/>
                    <a:pt x="27" y="55"/>
                    <a:pt x="27" y="55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xmlns="" id="{45A6C12C-B14E-4CCC-ABC4-CBA88C7BF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3225" y="987426"/>
              <a:ext cx="30163" cy="11113"/>
            </a:xfrm>
            <a:custGeom>
              <a:avLst/>
              <a:gdLst>
                <a:gd name="T0" fmla="*/ 27 w 164"/>
                <a:gd name="T1" fmla="*/ 54 h 54"/>
                <a:gd name="T2" fmla="*/ 136 w 164"/>
                <a:gd name="T3" fmla="*/ 54 h 54"/>
                <a:gd name="T4" fmla="*/ 164 w 164"/>
                <a:gd name="T5" fmla="*/ 27 h 54"/>
                <a:gd name="T6" fmla="*/ 136 w 164"/>
                <a:gd name="T7" fmla="*/ 0 h 54"/>
                <a:gd name="T8" fmla="*/ 27 w 164"/>
                <a:gd name="T9" fmla="*/ 0 h 54"/>
                <a:gd name="T10" fmla="*/ 0 w 164"/>
                <a:gd name="T11" fmla="*/ 27 h 54"/>
                <a:gd name="T12" fmla="*/ 27 w 164"/>
                <a:gd name="T13" fmla="*/ 54 h 54"/>
                <a:gd name="T14" fmla="*/ 27 w 164"/>
                <a:gd name="T15" fmla="*/ 54 h 54"/>
                <a:gd name="T16" fmla="*/ 27 w 16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54">
                  <a:moveTo>
                    <a:pt x="27" y="54"/>
                  </a:moveTo>
                  <a:cubicBezTo>
                    <a:pt x="136" y="54"/>
                    <a:pt x="136" y="54"/>
                    <a:pt x="136" y="54"/>
                  </a:cubicBezTo>
                  <a:cubicBezTo>
                    <a:pt x="152" y="54"/>
                    <a:pt x="164" y="42"/>
                    <a:pt x="164" y="27"/>
                  </a:cubicBezTo>
                  <a:cubicBezTo>
                    <a:pt x="164" y="12"/>
                    <a:pt x="152" y="0"/>
                    <a:pt x="13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lose/>
                  <a:moveTo>
                    <a:pt x="27" y="54"/>
                  </a:moveTo>
                  <a:cubicBezTo>
                    <a:pt x="27" y="54"/>
                    <a:pt x="27" y="54"/>
                    <a:pt x="27" y="5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xmlns="" id="{65240BF1-DC52-4722-BDF7-9D6488A1B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4500" y="987426"/>
              <a:ext cx="50800" cy="11113"/>
            </a:xfrm>
            <a:custGeom>
              <a:avLst/>
              <a:gdLst>
                <a:gd name="T0" fmla="*/ 246 w 273"/>
                <a:gd name="T1" fmla="*/ 0 h 54"/>
                <a:gd name="T2" fmla="*/ 28 w 273"/>
                <a:gd name="T3" fmla="*/ 0 h 54"/>
                <a:gd name="T4" fmla="*/ 0 w 273"/>
                <a:gd name="T5" fmla="*/ 27 h 54"/>
                <a:gd name="T6" fmla="*/ 28 w 273"/>
                <a:gd name="T7" fmla="*/ 54 h 54"/>
                <a:gd name="T8" fmla="*/ 246 w 273"/>
                <a:gd name="T9" fmla="*/ 54 h 54"/>
                <a:gd name="T10" fmla="*/ 273 w 273"/>
                <a:gd name="T11" fmla="*/ 27 h 54"/>
                <a:gd name="T12" fmla="*/ 246 w 273"/>
                <a:gd name="T13" fmla="*/ 0 h 54"/>
                <a:gd name="T14" fmla="*/ 246 w 273"/>
                <a:gd name="T15" fmla="*/ 0 h 54"/>
                <a:gd name="T16" fmla="*/ 246 w 273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54">
                  <a:moveTo>
                    <a:pt x="24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cubicBezTo>
                    <a:pt x="0" y="42"/>
                    <a:pt x="13" y="54"/>
                    <a:pt x="28" y="54"/>
                  </a:cubicBezTo>
                  <a:cubicBezTo>
                    <a:pt x="246" y="54"/>
                    <a:pt x="246" y="54"/>
                    <a:pt x="246" y="54"/>
                  </a:cubicBezTo>
                  <a:cubicBezTo>
                    <a:pt x="261" y="54"/>
                    <a:pt x="273" y="42"/>
                    <a:pt x="273" y="27"/>
                  </a:cubicBezTo>
                  <a:cubicBezTo>
                    <a:pt x="273" y="12"/>
                    <a:pt x="261" y="0"/>
                    <a:pt x="246" y="0"/>
                  </a:cubicBezTo>
                  <a:close/>
                  <a:moveTo>
                    <a:pt x="246" y="0"/>
                  </a:move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xmlns="" id="{62787D38-FFDA-4B70-B870-84D141F004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0675" y="915988"/>
              <a:ext cx="288925" cy="277813"/>
            </a:xfrm>
            <a:custGeom>
              <a:avLst/>
              <a:gdLst>
                <a:gd name="T0" fmla="*/ 1283 w 1529"/>
                <a:gd name="T1" fmla="*/ 0 h 1474"/>
                <a:gd name="T2" fmla="*/ 246 w 1529"/>
                <a:gd name="T3" fmla="*/ 0 h 1474"/>
                <a:gd name="T4" fmla="*/ 0 w 1529"/>
                <a:gd name="T5" fmla="*/ 245 h 1474"/>
                <a:gd name="T6" fmla="*/ 0 w 1529"/>
                <a:gd name="T7" fmla="*/ 246 h 1474"/>
                <a:gd name="T8" fmla="*/ 123 w 1529"/>
                <a:gd name="T9" fmla="*/ 458 h 1474"/>
                <a:gd name="T10" fmla="*/ 160 w 1529"/>
                <a:gd name="T11" fmla="*/ 448 h 1474"/>
                <a:gd name="T12" fmla="*/ 150 w 1529"/>
                <a:gd name="T13" fmla="*/ 411 h 1474"/>
                <a:gd name="T14" fmla="*/ 55 w 1529"/>
                <a:gd name="T15" fmla="*/ 245 h 1474"/>
                <a:gd name="T16" fmla="*/ 246 w 1529"/>
                <a:gd name="T17" fmla="*/ 55 h 1474"/>
                <a:gd name="T18" fmla="*/ 1283 w 1529"/>
                <a:gd name="T19" fmla="*/ 55 h 1474"/>
                <a:gd name="T20" fmla="*/ 1475 w 1529"/>
                <a:gd name="T21" fmla="*/ 246 h 1474"/>
                <a:gd name="T22" fmla="*/ 1475 w 1529"/>
                <a:gd name="T23" fmla="*/ 1393 h 1474"/>
                <a:gd name="T24" fmla="*/ 1463 w 1529"/>
                <a:gd name="T25" fmla="*/ 1433 h 1474"/>
                <a:gd name="T26" fmla="*/ 1473 w 1529"/>
                <a:gd name="T27" fmla="*/ 1470 h 1474"/>
                <a:gd name="T28" fmla="*/ 1487 w 1529"/>
                <a:gd name="T29" fmla="*/ 1474 h 1474"/>
                <a:gd name="T30" fmla="*/ 1510 w 1529"/>
                <a:gd name="T31" fmla="*/ 1460 h 1474"/>
                <a:gd name="T32" fmla="*/ 1529 w 1529"/>
                <a:gd name="T33" fmla="*/ 1393 h 1474"/>
                <a:gd name="T34" fmla="*/ 1529 w 1529"/>
                <a:gd name="T35" fmla="*/ 246 h 1474"/>
                <a:gd name="T36" fmla="*/ 1283 w 1529"/>
                <a:gd name="T37" fmla="*/ 0 h 1474"/>
                <a:gd name="T38" fmla="*/ 1283 w 1529"/>
                <a:gd name="T39" fmla="*/ 0 h 1474"/>
                <a:gd name="T40" fmla="*/ 1283 w 1529"/>
                <a:gd name="T41" fmla="*/ 0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9" h="1474">
                  <a:moveTo>
                    <a:pt x="1283" y="0"/>
                  </a:moveTo>
                  <a:cubicBezTo>
                    <a:pt x="246" y="0"/>
                    <a:pt x="246" y="0"/>
                    <a:pt x="246" y="0"/>
                  </a:cubicBezTo>
                  <a:cubicBezTo>
                    <a:pt x="111" y="0"/>
                    <a:pt x="1" y="110"/>
                    <a:pt x="0" y="245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333"/>
                    <a:pt x="47" y="414"/>
                    <a:pt x="123" y="458"/>
                  </a:cubicBezTo>
                  <a:cubicBezTo>
                    <a:pt x="136" y="466"/>
                    <a:pt x="153" y="461"/>
                    <a:pt x="160" y="448"/>
                  </a:cubicBezTo>
                  <a:cubicBezTo>
                    <a:pt x="168" y="435"/>
                    <a:pt x="163" y="418"/>
                    <a:pt x="150" y="411"/>
                  </a:cubicBezTo>
                  <a:cubicBezTo>
                    <a:pt x="91" y="377"/>
                    <a:pt x="55" y="313"/>
                    <a:pt x="55" y="245"/>
                  </a:cubicBezTo>
                  <a:cubicBezTo>
                    <a:pt x="55" y="140"/>
                    <a:pt x="140" y="55"/>
                    <a:pt x="246" y="55"/>
                  </a:cubicBezTo>
                  <a:cubicBezTo>
                    <a:pt x="1283" y="55"/>
                    <a:pt x="1283" y="55"/>
                    <a:pt x="1283" y="55"/>
                  </a:cubicBezTo>
                  <a:cubicBezTo>
                    <a:pt x="1389" y="55"/>
                    <a:pt x="1475" y="140"/>
                    <a:pt x="1475" y="246"/>
                  </a:cubicBezTo>
                  <a:cubicBezTo>
                    <a:pt x="1475" y="1393"/>
                    <a:pt x="1475" y="1393"/>
                    <a:pt x="1475" y="1393"/>
                  </a:cubicBezTo>
                  <a:cubicBezTo>
                    <a:pt x="1475" y="1406"/>
                    <a:pt x="1471" y="1420"/>
                    <a:pt x="1463" y="1433"/>
                  </a:cubicBezTo>
                  <a:cubicBezTo>
                    <a:pt x="1456" y="1446"/>
                    <a:pt x="1460" y="1463"/>
                    <a:pt x="1473" y="1470"/>
                  </a:cubicBezTo>
                  <a:cubicBezTo>
                    <a:pt x="1477" y="1473"/>
                    <a:pt x="1482" y="1474"/>
                    <a:pt x="1487" y="1474"/>
                  </a:cubicBezTo>
                  <a:cubicBezTo>
                    <a:pt x="1496" y="1474"/>
                    <a:pt x="1505" y="1469"/>
                    <a:pt x="1510" y="1460"/>
                  </a:cubicBezTo>
                  <a:cubicBezTo>
                    <a:pt x="1523" y="1440"/>
                    <a:pt x="1529" y="1416"/>
                    <a:pt x="1529" y="1393"/>
                  </a:cubicBezTo>
                  <a:cubicBezTo>
                    <a:pt x="1529" y="246"/>
                    <a:pt x="1529" y="246"/>
                    <a:pt x="1529" y="246"/>
                  </a:cubicBezTo>
                  <a:cubicBezTo>
                    <a:pt x="1529" y="110"/>
                    <a:pt x="1419" y="0"/>
                    <a:pt x="1283" y="0"/>
                  </a:cubicBezTo>
                  <a:close/>
                  <a:moveTo>
                    <a:pt x="1283" y="0"/>
                  </a:moveTo>
                  <a:cubicBezTo>
                    <a:pt x="1283" y="0"/>
                    <a:pt x="1283" y="0"/>
                    <a:pt x="1283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xmlns="" id="{D36659EA-D277-4C05-8FA7-9ABE46E849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5938" y="1120776"/>
              <a:ext cx="61913" cy="61913"/>
            </a:xfrm>
            <a:custGeom>
              <a:avLst/>
              <a:gdLst>
                <a:gd name="T0" fmla="*/ 327 w 327"/>
                <a:gd name="T1" fmla="*/ 163 h 327"/>
                <a:gd name="T2" fmla="*/ 164 w 327"/>
                <a:gd name="T3" fmla="*/ 0 h 327"/>
                <a:gd name="T4" fmla="*/ 0 w 327"/>
                <a:gd name="T5" fmla="*/ 163 h 327"/>
                <a:gd name="T6" fmla="*/ 164 w 327"/>
                <a:gd name="T7" fmla="*/ 327 h 327"/>
                <a:gd name="T8" fmla="*/ 327 w 327"/>
                <a:gd name="T9" fmla="*/ 163 h 327"/>
                <a:gd name="T10" fmla="*/ 164 w 327"/>
                <a:gd name="T11" fmla="*/ 273 h 327"/>
                <a:gd name="T12" fmla="*/ 54 w 327"/>
                <a:gd name="T13" fmla="*/ 163 h 327"/>
                <a:gd name="T14" fmla="*/ 164 w 327"/>
                <a:gd name="T15" fmla="*/ 54 h 327"/>
                <a:gd name="T16" fmla="*/ 273 w 327"/>
                <a:gd name="T17" fmla="*/ 163 h 327"/>
                <a:gd name="T18" fmla="*/ 164 w 327"/>
                <a:gd name="T19" fmla="*/ 273 h 327"/>
                <a:gd name="T20" fmla="*/ 164 w 327"/>
                <a:gd name="T21" fmla="*/ 273 h 327"/>
                <a:gd name="T22" fmla="*/ 164 w 327"/>
                <a:gd name="T23" fmla="*/ 27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7" h="327">
                  <a:moveTo>
                    <a:pt x="327" y="163"/>
                  </a:moveTo>
                  <a:cubicBezTo>
                    <a:pt x="327" y="73"/>
                    <a:pt x="254" y="0"/>
                    <a:pt x="164" y="0"/>
                  </a:cubicBezTo>
                  <a:cubicBezTo>
                    <a:pt x="73" y="0"/>
                    <a:pt x="0" y="73"/>
                    <a:pt x="0" y="163"/>
                  </a:cubicBezTo>
                  <a:cubicBezTo>
                    <a:pt x="0" y="254"/>
                    <a:pt x="73" y="327"/>
                    <a:pt x="164" y="327"/>
                  </a:cubicBezTo>
                  <a:cubicBezTo>
                    <a:pt x="254" y="327"/>
                    <a:pt x="327" y="254"/>
                    <a:pt x="327" y="163"/>
                  </a:cubicBezTo>
                  <a:close/>
                  <a:moveTo>
                    <a:pt x="164" y="273"/>
                  </a:moveTo>
                  <a:cubicBezTo>
                    <a:pt x="103" y="273"/>
                    <a:pt x="54" y="224"/>
                    <a:pt x="54" y="163"/>
                  </a:cubicBezTo>
                  <a:cubicBezTo>
                    <a:pt x="54" y="103"/>
                    <a:pt x="103" y="54"/>
                    <a:pt x="164" y="54"/>
                  </a:cubicBezTo>
                  <a:cubicBezTo>
                    <a:pt x="224" y="54"/>
                    <a:pt x="273" y="103"/>
                    <a:pt x="273" y="163"/>
                  </a:cubicBezTo>
                  <a:cubicBezTo>
                    <a:pt x="273" y="224"/>
                    <a:pt x="224" y="273"/>
                    <a:pt x="164" y="273"/>
                  </a:cubicBezTo>
                  <a:close/>
                  <a:moveTo>
                    <a:pt x="164" y="273"/>
                  </a:moveTo>
                  <a:cubicBezTo>
                    <a:pt x="164" y="273"/>
                    <a:pt x="164" y="273"/>
                    <a:pt x="164" y="273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xmlns="" id="{28974028-520A-47C7-B375-F0CA02EB8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6888" y="1176338"/>
              <a:ext cx="44450" cy="47625"/>
            </a:xfrm>
            <a:custGeom>
              <a:avLst/>
              <a:gdLst>
                <a:gd name="T0" fmla="*/ 217 w 235"/>
                <a:gd name="T1" fmla="*/ 64 h 255"/>
                <a:gd name="T2" fmla="*/ 180 w 235"/>
                <a:gd name="T3" fmla="*/ 74 h 255"/>
                <a:gd name="T4" fmla="*/ 121 w 235"/>
                <a:gd name="T5" fmla="*/ 176 h 255"/>
                <a:gd name="T6" fmla="*/ 112 w 235"/>
                <a:gd name="T7" fmla="*/ 161 h 255"/>
                <a:gd name="T8" fmla="*/ 91 w 235"/>
                <a:gd name="T9" fmla="*/ 149 h 255"/>
                <a:gd name="T10" fmla="*/ 74 w 235"/>
                <a:gd name="T11" fmla="*/ 148 h 255"/>
                <a:gd name="T12" fmla="*/ 134 w 235"/>
                <a:gd name="T13" fmla="*/ 45 h 255"/>
                <a:gd name="T14" fmla="*/ 124 w 235"/>
                <a:gd name="T15" fmla="*/ 7 h 255"/>
                <a:gd name="T16" fmla="*/ 86 w 235"/>
                <a:gd name="T17" fmla="*/ 17 h 255"/>
                <a:gd name="T18" fmla="*/ 4 w 235"/>
                <a:gd name="T19" fmla="*/ 159 h 255"/>
                <a:gd name="T20" fmla="*/ 4 w 235"/>
                <a:gd name="T21" fmla="*/ 186 h 255"/>
                <a:gd name="T22" fmla="*/ 26 w 235"/>
                <a:gd name="T23" fmla="*/ 200 h 255"/>
                <a:gd name="T24" fmla="*/ 74 w 235"/>
                <a:gd name="T25" fmla="*/ 203 h 255"/>
                <a:gd name="T26" fmla="*/ 100 w 235"/>
                <a:gd name="T27" fmla="*/ 242 h 255"/>
                <a:gd name="T28" fmla="*/ 123 w 235"/>
                <a:gd name="T29" fmla="*/ 255 h 255"/>
                <a:gd name="T30" fmla="*/ 123 w 235"/>
                <a:gd name="T31" fmla="*/ 255 h 255"/>
                <a:gd name="T32" fmla="*/ 146 w 235"/>
                <a:gd name="T33" fmla="*/ 241 h 255"/>
                <a:gd name="T34" fmla="*/ 227 w 235"/>
                <a:gd name="T35" fmla="*/ 101 h 255"/>
                <a:gd name="T36" fmla="*/ 217 w 235"/>
                <a:gd name="T37" fmla="*/ 64 h 255"/>
                <a:gd name="T38" fmla="*/ 217 w 235"/>
                <a:gd name="T39" fmla="*/ 64 h 255"/>
                <a:gd name="T40" fmla="*/ 217 w 235"/>
                <a:gd name="T41" fmla="*/ 6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255">
                  <a:moveTo>
                    <a:pt x="217" y="64"/>
                  </a:moveTo>
                  <a:cubicBezTo>
                    <a:pt x="204" y="56"/>
                    <a:pt x="187" y="61"/>
                    <a:pt x="180" y="74"/>
                  </a:cubicBezTo>
                  <a:cubicBezTo>
                    <a:pt x="121" y="176"/>
                    <a:pt x="121" y="176"/>
                    <a:pt x="121" y="176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07" y="154"/>
                    <a:pt x="99" y="150"/>
                    <a:pt x="91" y="149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41" y="32"/>
                    <a:pt x="137" y="15"/>
                    <a:pt x="124" y="7"/>
                  </a:cubicBezTo>
                  <a:cubicBezTo>
                    <a:pt x="110" y="0"/>
                    <a:pt x="94" y="4"/>
                    <a:pt x="86" y="1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0" y="167"/>
                    <a:pt x="0" y="177"/>
                    <a:pt x="4" y="186"/>
                  </a:cubicBezTo>
                  <a:cubicBezTo>
                    <a:pt x="8" y="194"/>
                    <a:pt x="17" y="200"/>
                    <a:pt x="26" y="200"/>
                  </a:cubicBezTo>
                  <a:cubicBezTo>
                    <a:pt x="74" y="203"/>
                    <a:pt x="74" y="203"/>
                    <a:pt x="74" y="203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5" y="250"/>
                    <a:pt x="114" y="255"/>
                    <a:pt x="123" y="255"/>
                  </a:cubicBezTo>
                  <a:cubicBezTo>
                    <a:pt x="123" y="255"/>
                    <a:pt x="123" y="255"/>
                    <a:pt x="123" y="255"/>
                  </a:cubicBezTo>
                  <a:cubicBezTo>
                    <a:pt x="133" y="254"/>
                    <a:pt x="142" y="249"/>
                    <a:pt x="146" y="241"/>
                  </a:cubicBezTo>
                  <a:cubicBezTo>
                    <a:pt x="227" y="101"/>
                    <a:pt x="227" y="101"/>
                    <a:pt x="227" y="101"/>
                  </a:cubicBezTo>
                  <a:cubicBezTo>
                    <a:pt x="235" y="88"/>
                    <a:pt x="230" y="71"/>
                    <a:pt x="217" y="64"/>
                  </a:cubicBezTo>
                  <a:close/>
                  <a:moveTo>
                    <a:pt x="217" y="64"/>
                  </a:moveTo>
                  <a:cubicBezTo>
                    <a:pt x="217" y="64"/>
                    <a:pt x="217" y="64"/>
                    <a:pt x="217" y="6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xmlns="" id="{1E0B8ABA-B067-4B06-9AC7-A13BA1DC9B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1176338"/>
              <a:ext cx="44450" cy="47625"/>
            </a:xfrm>
            <a:custGeom>
              <a:avLst/>
              <a:gdLst>
                <a:gd name="T0" fmla="*/ 148 w 234"/>
                <a:gd name="T1" fmla="*/ 18 h 254"/>
                <a:gd name="T2" fmla="*/ 111 w 234"/>
                <a:gd name="T3" fmla="*/ 8 h 254"/>
                <a:gd name="T4" fmla="*/ 101 w 234"/>
                <a:gd name="T5" fmla="*/ 45 h 254"/>
                <a:gd name="T6" fmla="*/ 160 w 234"/>
                <a:gd name="T7" fmla="*/ 147 h 254"/>
                <a:gd name="T8" fmla="*/ 143 w 234"/>
                <a:gd name="T9" fmla="*/ 148 h 254"/>
                <a:gd name="T10" fmla="*/ 122 w 234"/>
                <a:gd name="T11" fmla="*/ 160 h 254"/>
                <a:gd name="T12" fmla="*/ 113 w 234"/>
                <a:gd name="T13" fmla="*/ 175 h 254"/>
                <a:gd name="T14" fmla="*/ 54 w 234"/>
                <a:gd name="T15" fmla="*/ 73 h 254"/>
                <a:gd name="T16" fmla="*/ 17 w 234"/>
                <a:gd name="T17" fmla="*/ 63 h 254"/>
                <a:gd name="T18" fmla="*/ 7 w 234"/>
                <a:gd name="T19" fmla="*/ 100 h 254"/>
                <a:gd name="T20" fmla="*/ 88 w 234"/>
                <a:gd name="T21" fmla="*/ 240 h 254"/>
                <a:gd name="T22" fmla="*/ 111 w 234"/>
                <a:gd name="T23" fmla="*/ 254 h 254"/>
                <a:gd name="T24" fmla="*/ 111 w 234"/>
                <a:gd name="T25" fmla="*/ 254 h 254"/>
                <a:gd name="T26" fmla="*/ 134 w 234"/>
                <a:gd name="T27" fmla="*/ 241 h 254"/>
                <a:gd name="T28" fmla="*/ 160 w 234"/>
                <a:gd name="T29" fmla="*/ 202 h 254"/>
                <a:gd name="T30" fmla="*/ 208 w 234"/>
                <a:gd name="T31" fmla="*/ 199 h 254"/>
                <a:gd name="T32" fmla="*/ 230 w 234"/>
                <a:gd name="T33" fmla="*/ 185 h 254"/>
                <a:gd name="T34" fmla="*/ 230 w 234"/>
                <a:gd name="T35" fmla="*/ 158 h 254"/>
                <a:gd name="T36" fmla="*/ 148 w 234"/>
                <a:gd name="T37" fmla="*/ 18 h 254"/>
                <a:gd name="T38" fmla="*/ 148 w 234"/>
                <a:gd name="T39" fmla="*/ 18 h 254"/>
                <a:gd name="T40" fmla="*/ 148 w 234"/>
                <a:gd name="T41" fmla="*/ 1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4" h="254">
                  <a:moveTo>
                    <a:pt x="148" y="18"/>
                  </a:moveTo>
                  <a:cubicBezTo>
                    <a:pt x="141" y="5"/>
                    <a:pt x="124" y="0"/>
                    <a:pt x="111" y="8"/>
                  </a:cubicBezTo>
                  <a:cubicBezTo>
                    <a:pt x="98" y="15"/>
                    <a:pt x="94" y="32"/>
                    <a:pt x="101" y="45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35" y="149"/>
                    <a:pt x="127" y="153"/>
                    <a:pt x="122" y="160"/>
                  </a:cubicBezTo>
                  <a:cubicBezTo>
                    <a:pt x="113" y="175"/>
                    <a:pt x="113" y="175"/>
                    <a:pt x="113" y="175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47" y="60"/>
                    <a:pt x="30" y="56"/>
                    <a:pt x="17" y="63"/>
                  </a:cubicBezTo>
                  <a:cubicBezTo>
                    <a:pt x="4" y="71"/>
                    <a:pt x="0" y="87"/>
                    <a:pt x="7" y="100"/>
                  </a:cubicBezTo>
                  <a:cubicBezTo>
                    <a:pt x="88" y="240"/>
                    <a:pt x="88" y="240"/>
                    <a:pt x="88" y="240"/>
                  </a:cubicBezTo>
                  <a:cubicBezTo>
                    <a:pt x="92" y="248"/>
                    <a:pt x="101" y="253"/>
                    <a:pt x="111" y="254"/>
                  </a:cubicBezTo>
                  <a:cubicBezTo>
                    <a:pt x="111" y="254"/>
                    <a:pt x="111" y="254"/>
                    <a:pt x="111" y="254"/>
                  </a:cubicBezTo>
                  <a:cubicBezTo>
                    <a:pt x="121" y="254"/>
                    <a:pt x="129" y="249"/>
                    <a:pt x="134" y="241"/>
                  </a:cubicBezTo>
                  <a:cubicBezTo>
                    <a:pt x="160" y="202"/>
                    <a:pt x="160" y="202"/>
                    <a:pt x="160" y="202"/>
                  </a:cubicBezTo>
                  <a:cubicBezTo>
                    <a:pt x="208" y="199"/>
                    <a:pt x="208" y="199"/>
                    <a:pt x="208" y="199"/>
                  </a:cubicBezTo>
                  <a:cubicBezTo>
                    <a:pt x="217" y="199"/>
                    <a:pt x="226" y="193"/>
                    <a:pt x="230" y="185"/>
                  </a:cubicBezTo>
                  <a:cubicBezTo>
                    <a:pt x="234" y="176"/>
                    <a:pt x="234" y="166"/>
                    <a:pt x="230" y="158"/>
                  </a:cubicBezTo>
                  <a:lnTo>
                    <a:pt x="148" y="18"/>
                  </a:lnTo>
                  <a:close/>
                  <a:moveTo>
                    <a:pt x="148" y="18"/>
                  </a:moveTo>
                  <a:cubicBezTo>
                    <a:pt x="148" y="18"/>
                    <a:pt x="148" y="18"/>
                    <a:pt x="148" y="1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xmlns="" id="{45EEFF65-D7D5-4EA4-A841-A03E1C1A05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3225" y="1049338"/>
              <a:ext cx="41275" cy="11113"/>
            </a:xfrm>
            <a:custGeom>
              <a:avLst/>
              <a:gdLst>
                <a:gd name="T0" fmla="*/ 27 w 218"/>
                <a:gd name="T1" fmla="*/ 55 h 55"/>
                <a:gd name="T2" fmla="*/ 191 w 218"/>
                <a:gd name="T3" fmla="*/ 55 h 55"/>
                <a:gd name="T4" fmla="*/ 218 w 218"/>
                <a:gd name="T5" fmla="*/ 28 h 55"/>
                <a:gd name="T6" fmla="*/ 191 w 218"/>
                <a:gd name="T7" fmla="*/ 0 h 55"/>
                <a:gd name="T8" fmla="*/ 27 w 218"/>
                <a:gd name="T9" fmla="*/ 0 h 55"/>
                <a:gd name="T10" fmla="*/ 0 w 218"/>
                <a:gd name="T11" fmla="*/ 28 h 55"/>
                <a:gd name="T12" fmla="*/ 27 w 218"/>
                <a:gd name="T13" fmla="*/ 55 h 55"/>
                <a:gd name="T14" fmla="*/ 27 w 218"/>
                <a:gd name="T15" fmla="*/ 55 h 55"/>
                <a:gd name="T16" fmla="*/ 27 w 218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55">
                  <a:moveTo>
                    <a:pt x="27" y="55"/>
                  </a:moveTo>
                  <a:cubicBezTo>
                    <a:pt x="191" y="55"/>
                    <a:pt x="191" y="55"/>
                    <a:pt x="191" y="55"/>
                  </a:cubicBezTo>
                  <a:cubicBezTo>
                    <a:pt x="206" y="55"/>
                    <a:pt x="218" y="43"/>
                    <a:pt x="218" y="28"/>
                  </a:cubicBezTo>
                  <a:cubicBezTo>
                    <a:pt x="218" y="13"/>
                    <a:pt x="206" y="0"/>
                    <a:pt x="19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lose/>
                  <a:moveTo>
                    <a:pt x="27" y="55"/>
                  </a:moveTo>
                  <a:cubicBezTo>
                    <a:pt x="27" y="55"/>
                    <a:pt x="27" y="55"/>
                    <a:pt x="27" y="55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xmlns="" id="{171711A8-F1FC-492E-8EE2-7226439305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3225" y="1079501"/>
              <a:ext cx="71438" cy="11113"/>
            </a:xfrm>
            <a:custGeom>
              <a:avLst/>
              <a:gdLst>
                <a:gd name="T0" fmla="*/ 27 w 382"/>
                <a:gd name="T1" fmla="*/ 55 h 55"/>
                <a:gd name="T2" fmla="*/ 355 w 382"/>
                <a:gd name="T3" fmla="*/ 55 h 55"/>
                <a:gd name="T4" fmla="*/ 382 w 382"/>
                <a:gd name="T5" fmla="*/ 27 h 55"/>
                <a:gd name="T6" fmla="*/ 355 w 382"/>
                <a:gd name="T7" fmla="*/ 0 h 55"/>
                <a:gd name="T8" fmla="*/ 27 w 382"/>
                <a:gd name="T9" fmla="*/ 0 h 55"/>
                <a:gd name="T10" fmla="*/ 0 w 382"/>
                <a:gd name="T11" fmla="*/ 27 h 55"/>
                <a:gd name="T12" fmla="*/ 27 w 382"/>
                <a:gd name="T13" fmla="*/ 55 h 55"/>
                <a:gd name="T14" fmla="*/ 27 w 382"/>
                <a:gd name="T15" fmla="*/ 55 h 55"/>
                <a:gd name="T16" fmla="*/ 27 w 382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2" h="55">
                  <a:moveTo>
                    <a:pt x="27" y="55"/>
                  </a:moveTo>
                  <a:cubicBezTo>
                    <a:pt x="355" y="55"/>
                    <a:pt x="355" y="55"/>
                    <a:pt x="355" y="55"/>
                  </a:cubicBezTo>
                  <a:cubicBezTo>
                    <a:pt x="370" y="55"/>
                    <a:pt x="382" y="43"/>
                    <a:pt x="382" y="27"/>
                  </a:cubicBezTo>
                  <a:cubicBezTo>
                    <a:pt x="382" y="12"/>
                    <a:pt x="370" y="0"/>
                    <a:pt x="35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3"/>
                    <a:pt x="12" y="55"/>
                    <a:pt x="27" y="55"/>
                  </a:cubicBezTo>
                  <a:close/>
                  <a:moveTo>
                    <a:pt x="27" y="55"/>
                  </a:moveTo>
                  <a:cubicBezTo>
                    <a:pt x="27" y="55"/>
                    <a:pt x="27" y="55"/>
                    <a:pt x="27" y="55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xmlns="" id="{1A349D45-3A96-419C-BE72-CBAE09469B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1638" y="1111251"/>
              <a:ext cx="84138" cy="52388"/>
            </a:xfrm>
            <a:custGeom>
              <a:avLst/>
              <a:gdLst>
                <a:gd name="T0" fmla="*/ 41 w 448"/>
                <a:gd name="T1" fmla="*/ 231 h 276"/>
                <a:gd name="T2" fmla="*/ 78 w 448"/>
                <a:gd name="T3" fmla="*/ 243 h 276"/>
                <a:gd name="T4" fmla="*/ 90 w 448"/>
                <a:gd name="T5" fmla="*/ 206 h 276"/>
                <a:gd name="T6" fmla="*/ 74 w 448"/>
                <a:gd name="T7" fmla="*/ 76 h 276"/>
                <a:gd name="T8" fmla="*/ 120 w 448"/>
                <a:gd name="T9" fmla="*/ 55 h 276"/>
                <a:gd name="T10" fmla="*/ 141 w 448"/>
                <a:gd name="T11" fmla="*/ 63 h 276"/>
                <a:gd name="T12" fmla="*/ 122 w 448"/>
                <a:gd name="T13" fmla="*/ 236 h 276"/>
                <a:gd name="T14" fmla="*/ 133 w 448"/>
                <a:gd name="T15" fmla="*/ 269 h 276"/>
                <a:gd name="T16" fmla="*/ 167 w 448"/>
                <a:gd name="T17" fmla="*/ 265 h 276"/>
                <a:gd name="T18" fmla="*/ 202 w 448"/>
                <a:gd name="T19" fmla="*/ 232 h 276"/>
                <a:gd name="T20" fmla="*/ 202 w 448"/>
                <a:gd name="T21" fmla="*/ 246 h 276"/>
                <a:gd name="T22" fmla="*/ 219 w 448"/>
                <a:gd name="T23" fmla="*/ 271 h 276"/>
                <a:gd name="T24" fmla="*/ 249 w 448"/>
                <a:gd name="T25" fmla="*/ 265 h 276"/>
                <a:gd name="T26" fmla="*/ 288 w 448"/>
                <a:gd name="T27" fmla="*/ 232 h 276"/>
                <a:gd name="T28" fmla="*/ 287 w 448"/>
                <a:gd name="T29" fmla="*/ 234 h 276"/>
                <a:gd name="T30" fmla="*/ 288 w 448"/>
                <a:gd name="T31" fmla="*/ 260 h 276"/>
                <a:gd name="T32" fmla="*/ 311 w 448"/>
                <a:gd name="T33" fmla="*/ 273 h 276"/>
                <a:gd name="T34" fmla="*/ 421 w 448"/>
                <a:gd name="T35" fmla="*/ 273 h 276"/>
                <a:gd name="T36" fmla="*/ 448 w 448"/>
                <a:gd name="T37" fmla="*/ 246 h 276"/>
                <a:gd name="T38" fmla="*/ 421 w 448"/>
                <a:gd name="T39" fmla="*/ 218 h 276"/>
                <a:gd name="T40" fmla="*/ 349 w 448"/>
                <a:gd name="T41" fmla="*/ 218 h 276"/>
                <a:gd name="T42" fmla="*/ 345 w 448"/>
                <a:gd name="T43" fmla="*/ 182 h 276"/>
                <a:gd name="T44" fmla="*/ 311 w 448"/>
                <a:gd name="T45" fmla="*/ 164 h 276"/>
                <a:gd name="T46" fmla="*/ 256 w 448"/>
                <a:gd name="T47" fmla="*/ 187 h 276"/>
                <a:gd name="T48" fmla="*/ 237 w 448"/>
                <a:gd name="T49" fmla="*/ 161 h 276"/>
                <a:gd name="T50" fmla="*/ 198 w 448"/>
                <a:gd name="T51" fmla="*/ 167 h 276"/>
                <a:gd name="T52" fmla="*/ 186 w 448"/>
                <a:gd name="T53" fmla="*/ 32 h 276"/>
                <a:gd name="T54" fmla="*/ 120 w 448"/>
                <a:gd name="T55" fmla="*/ 0 h 276"/>
                <a:gd name="T56" fmla="*/ 27 w 448"/>
                <a:gd name="T57" fmla="*/ 48 h 276"/>
                <a:gd name="T58" fmla="*/ 41 w 448"/>
                <a:gd name="T59" fmla="*/ 231 h 276"/>
                <a:gd name="T60" fmla="*/ 41 w 448"/>
                <a:gd name="T61" fmla="*/ 231 h 276"/>
                <a:gd name="T62" fmla="*/ 41 w 448"/>
                <a:gd name="T63" fmla="*/ 23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276">
                  <a:moveTo>
                    <a:pt x="41" y="231"/>
                  </a:moveTo>
                  <a:cubicBezTo>
                    <a:pt x="48" y="244"/>
                    <a:pt x="64" y="250"/>
                    <a:pt x="78" y="243"/>
                  </a:cubicBezTo>
                  <a:cubicBezTo>
                    <a:pt x="91" y="236"/>
                    <a:pt x="97" y="220"/>
                    <a:pt x="90" y="206"/>
                  </a:cubicBezTo>
                  <a:cubicBezTo>
                    <a:pt x="63" y="152"/>
                    <a:pt x="57" y="104"/>
                    <a:pt x="74" y="76"/>
                  </a:cubicBezTo>
                  <a:cubicBezTo>
                    <a:pt x="83" y="62"/>
                    <a:pt x="98" y="55"/>
                    <a:pt x="120" y="55"/>
                  </a:cubicBezTo>
                  <a:cubicBezTo>
                    <a:pt x="133" y="55"/>
                    <a:pt x="138" y="59"/>
                    <a:pt x="141" y="63"/>
                  </a:cubicBezTo>
                  <a:cubicBezTo>
                    <a:pt x="161" y="93"/>
                    <a:pt x="142" y="182"/>
                    <a:pt x="122" y="236"/>
                  </a:cubicBezTo>
                  <a:cubicBezTo>
                    <a:pt x="117" y="248"/>
                    <a:pt x="122" y="262"/>
                    <a:pt x="133" y="269"/>
                  </a:cubicBezTo>
                  <a:cubicBezTo>
                    <a:pt x="143" y="276"/>
                    <a:pt x="158" y="274"/>
                    <a:pt x="167" y="265"/>
                  </a:cubicBezTo>
                  <a:cubicBezTo>
                    <a:pt x="178" y="253"/>
                    <a:pt x="191" y="242"/>
                    <a:pt x="202" y="232"/>
                  </a:cubicBezTo>
                  <a:cubicBezTo>
                    <a:pt x="202" y="246"/>
                    <a:pt x="202" y="246"/>
                    <a:pt x="202" y="246"/>
                  </a:cubicBezTo>
                  <a:cubicBezTo>
                    <a:pt x="202" y="257"/>
                    <a:pt x="209" y="267"/>
                    <a:pt x="219" y="271"/>
                  </a:cubicBezTo>
                  <a:cubicBezTo>
                    <a:pt x="229" y="275"/>
                    <a:pt x="241" y="273"/>
                    <a:pt x="249" y="265"/>
                  </a:cubicBezTo>
                  <a:cubicBezTo>
                    <a:pt x="261" y="253"/>
                    <a:pt x="276" y="240"/>
                    <a:pt x="288" y="232"/>
                  </a:cubicBezTo>
                  <a:cubicBezTo>
                    <a:pt x="287" y="232"/>
                    <a:pt x="287" y="233"/>
                    <a:pt x="287" y="234"/>
                  </a:cubicBezTo>
                  <a:cubicBezTo>
                    <a:pt x="283" y="242"/>
                    <a:pt x="283" y="252"/>
                    <a:pt x="288" y="260"/>
                  </a:cubicBezTo>
                  <a:cubicBezTo>
                    <a:pt x="293" y="268"/>
                    <a:pt x="302" y="273"/>
                    <a:pt x="311" y="273"/>
                  </a:cubicBezTo>
                  <a:cubicBezTo>
                    <a:pt x="421" y="273"/>
                    <a:pt x="421" y="273"/>
                    <a:pt x="421" y="273"/>
                  </a:cubicBezTo>
                  <a:cubicBezTo>
                    <a:pt x="436" y="273"/>
                    <a:pt x="448" y="261"/>
                    <a:pt x="448" y="246"/>
                  </a:cubicBezTo>
                  <a:cubicBezTo>
                    <a:pt x="448" y="231"/>
                    <a:pt x="436" y="218"/>
                    <a:pt x="421" y="218"/>
                  </a:cubicBezTo>
                  <a:cubicBezTo>
                    <a:pt x="349" y="218"/>
                    <a:pt x="349" y="218"/>
                    <a:pt x="349" y="218"/>
                  </a:cubicBezTo>
                  <a:cubicBezTo>
                    <a:pt x="352" y="205"/>
                    <a:pt x="351" y="192"/>
                    <a:pt x="345" y="182"/>
                  </a:cubicBezTo>
                  <a:cubicBezTo>
                    <a:pt x="338" y="170"/>
                    <a:pt x="325" y="164"/>
                    <a:pt x="311" y="164"/>
                  </a:cubicBezTo>
                  <a:cubicBezTo>
                    <a:pt x="294" y="164"/>
                    <a:pt x="275" y="174"/>
                    <a:pt x="256" y="187"/>
                  </a:cubicBezTo>
                  <a:cubicBezTo>
                    <a:pt x="255" y="175"/>
                    <a:pt x="248" y="165"/>
                    <a:pt x="237" y="161"/>
                  </a:cubicBezTo>
                  <a:cubicBezTo>
                    <a:pt x="230" y="158"/>
                    <a:pt x="221" y="154"/>
                    <a:pt x="198" y="167"/>
                  </a:cubicBezTo>
                  <a:cubicBezTo>
                    <a:pt x="207" y="120"/>
                    <a:pt x="209" y="66"/>
                    <a:pt x="186" y="32"/>
                  </a:cubicBezTo>
                  <a:cubicBezTo>
                    <a:pt x="176" y="18"/>
                    <a:pt x="156" y="0"/>
                    <a:pt x="120" y="0"/>
                  </a:cubicBezTo>
                  <a:cubicBezTo>
                    <a:pt x="79" y="0"/>
                    <a:pt x="46" y="17"/>
                    <a:pt x="27" y="48"/>
                  </a:cubicBezTo>
                  <a:cubicBezTo>
                    <a:pt x="0" y="92"/>
                    <a:pt x="5" y="159"/>
                    <a:pt x="41" y="231"/>
                  </a:cubicBezTo>
                  <a:close/>
                  <a:moveTo>
                    <a:pt x="41" y="231"/>
                  </a:moveTo>
                  <a:cubicBezTo>
                    <a:pt x="41" y="231"/>
                    <a:pt x="41" y="231"/>
                    <a:pt x="41" y="23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xmlns="" id="{D3891695-3569-4D21-8353-ECBF828737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5775" y="1079501"/>
              <a:ext cx="61913" cy="11113"/>
            </a:xfrm>
            <a:custGeom>
              <a:avLst/>
              <a:gdLst>
                <a:gd name="T0" fmla="*/ 328 w 328"/>
                <a:gd name="T1" fmla="*/ 27 h 55"/>
                <a:gd name="T2" fmla="*/ 300 w 328"/>
                <a:gd name="T3" fmla="*/ 0 h 55"/>
                <a:gd name="T4" fmla="*/ 27 w 328"/>
                <a:gd name="T5" fmla="*/ 0 h 55"/>
                <a:gd name="T6" fmla="*/ 0 w 328"/>
                <a:gd name="T7" fmla="*/ 27 h 55"/>
                <a:gd name="T8" fmla="*/ 27 w 328"/>
                <a:gd name="T9" fmla="*/ 55 h 55"/>
                <a:gd name="T10" fmla="*/ 300 w 328"/>
                <a:gd name="T11" fmla="*/ 55 h 55"/>
                <a:gd name="T12" fmla="*/ 328 w 328"/>
                <a:gd name="T13" fmla="*/ 27 h 55"/>
                <a:gd name="T14" fmla="*/ 328 w 328"/>
                <a:gd name="T15" fmla="*/ 27 h 55"/>
                <a:gd name="T16" fmla="*/ 328 w 328"/>
                <a:gd name="T1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55">
                  <a:moveTo>
                    <a:pt x="328" y="27"/>
                  </a:moveTo>
                  <a:cubicBezTo>
                    <a:pt x="328" y="12"/>
                    <a:pt x="315" y="0"/>
                    <a:pt x="30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300" y="55"/>
                    <a:pt x="300" y="55"/>
                    <a:pt x="300" y="55"/>
                  </a:cubicBezTo>
                  <a:cubicBezTo>
                    <a:pt x="315" y="55"/>
                    <a:pt x="328" y="43"/>
                    <a:pt x="328" y="27"/>
                  </a:cubicBezTo>
                  <a:close/>
                  <a:moveTo>
                    <a:pt x="328" y="27"/>
                  </a:moveTo>
                  <a:cubicBezTo>
                    <a:pt x="328" y="27"/>
                    <a:pt x="328" y="27"/>
                    <a:pt x="328" y="2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314AC1B7-DB57-42FB-8341-DC9171048BD2}"/>
              </a:ext>
            </a:extLst>
          </p:cNvPr>
          <p:cNvGrpSpPr/>
          <p:nvPr/>
        </p:nvGrpSpPr>
        <p:grpSpPr>
          <a:xfrm>
            <a:off x="916319" y="1222532"/>
            <a:ext cx="361951" cy="387349"/>
            <a:chOff x="5943600" y="906463"/>
            <a:chExt cx="271463" cy="290512"/>
          </a:xfrm>
          <a:solidFill>
            <a:srgbClr val="496176"/>
          </a:solidFill>
        </p:grpSpPr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xmlns="" id="{3E2B197B-96C6-4471-AE02-41682306EA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113" y="1079500"/>
              <a:ext cx="38100" cy="11112"/>
            </a:xfrm>
            <a:custGeom>
              <a:avLst/>
              <a:gdLst>
                <a:gd name="T0" fmla="*/ 219 w 219"/>
                <a:gd name="T1" fmla="*/ 28 h 55"/>
                <a:gd name="T2" fmla="*/ 192 w 219"/>
                <a:gd name="T3" fmla="*/ 0 h 55"/>
                <a:gd name="T4" fmla="*/ 28 w 219"/>
                <a:gd name="T5" fmla="*/ 0 h 55"/>
                <a:gd name="T6" fmla="*/ 0 w 219"/>
                <a:gd name="T7" fmla="*/ 28 h 55"/>
                <a:gd name="T8" fmla="*/ 28 w 219"/>
                <a:gd name="T9" fmla="*/ 55 h 55"/>
                <a:gd name="T10" fmla="*/ 192 w 219"/>
                <a:gd name="T11" fmla="*/ 55 h 55"/>
                <a:gd name="T12" fmla="*/ 219 w 219"/>
                <a:gd name="T13" fmla="*/ 28 h 55"/>
                <a:gd name="T14" fmla="*/ 219 w 219"/>
                <a:gd name="T15" fmla="*/ 28 h 55"/>
                <a:gd name="T16" fmla="*/ 219 w 219"/>
                <a:gd name="T17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55">
                  <a:moveTo>
                    <a:pt x="219" y="28"/>
                  </a:moveTo>
                  <a:cubicBezTo>
                    <a:pt x="219" y="13"/>
                    <a:pt x="207" y="0"/>
                    <a:pt x="19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5"/>
                    <a:pt x="28" y="55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207" y="55"/>
                    <a:pt x="219" y="43"/>
                    <a:pt x="219" y="28"/>
                  </a:cubicBezTo>
                  <a:close/>
                  <a:moveTo>
                    <a:pt x="219" y="28"/>
                  </a:moveTo>
                  <a:cubicBezTo>
                    <a:pt x="219" y="28"/>
                    <a:pt x="219" y="28"/>
                    <a:pt x="219" y="2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xmlns="" id="{616BC1D4-A325-46AD-8D92-387E32559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6638" y="930275"/>
              <a:ext cx="77788" cy="149225"/>
            </a:xfrm>
            <a:custGeom>
              <a:avLst/>
              <a:gdLst>
                <a:gd name="T0" fmla="*/ 55 w 437"/>
                <a:gd name="T1" fmla="*/ 164 h 846"/>
                <a:gd name="T2" fmla="*/ 55 w 437"/>
                <a:gd name="T3" fmla="*/ 27 h 846"/>
                <a:gd name="T4" fmla="*/ 27 w 437"/>
                <a:gd name="T5" fmla="*/ 0 h 846"/>
                <a:gd name="T6" fmla="*/ 0 w 437"/>
                <a:gd name="T7" fmla="*/ 27 h 846"/>
                <a:gd name="T8" fmla="*/ 0 w 437"/>
                <a:gd name="T9" fmla="*/ 164 h 846"/>
                <a:gd name="T10" fmla="*/ 137 w 437"/>
                <a:gd name="T11" fmla="*/ 300 h 846"/>
                <a:gd name="T12" fmla="*/ 382 w 437"/>
                <a:gd name="T13" fmla="*/ 300 h 846"/>
                <a:gd name="T14" fmla="*/ 382 w 437"/>
                <a:gd name="T15" fmla="*/ 819 h 846"/>
                <a:gd name="T16" fmla="*/ 410 w 437"/>
                <a:gd name="T17" fmla="*/ 846 h 846"/>
                <a:gd name="T18" fmla="*/ 437 w 437"/>
                <a:gd name="T19" fmla="*/ 819 h 846"/>
                <a:gd name="T20" fmla="*/ 437 w 437"/>
                <a:gd name="T21" fmla="*/ 273 h 846"/>
                <a:gd name="T22" fmla="*/ 410 w 437"/>
                <a:gd name="T23" fmla="*/ 246 h 846"/>
                <a:gd name="T24" fmla="*/ 137 w 437"/>
                <a:gd name="T25" fmla="*/ 246 h 846"/>
                <a:gd name="T26" fmla="*/ 55 w 437"/>
                <a:gd name="T27" fmla="*/ 164 h 846"/>
                <a:gd name="T28" fmla="*/ 55 w 437"/>
                <a:gd name="T29" fmla="*/ 164 h 846"/>
                <a:gd name="T30" fmla="*/ 55 w 437"/>
                <a:gd name="T31" fmla="*/ 164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7" h="846">
                  <a:moveTo>
                    <a:pt x="55" y="16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12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239"/>
                    <a:pt x="61" y="300"/>
                    <a:pt x="137" y="300"/>
                  </a:cubicBezTo>
                  <a:cubicBezTo>
                    <a:pt x="382" y="300"/>
                    <a:pt x="382" y="300"/>
                    <a:pt x="382" y="300"/>
                  </a:cubicBezTo>
                  <a:cubicBezTo>
                    <a:pt x="382" y="819"/>
                    <a:pt x="382" y="819"/>
                    <a:pt x="382" y="819"/>
                  </a:cubicBezTo>
                  <a:cubicBezTo>
                    <a:pt x="382" y="834"/>
                    <a:pt x="395" y="846"/>
                    <a:pt x="410" y="846"/>
                  </a:cubicBezTo>
                  <a:cubicBezTo>
                    <a:pt x="425" y="846"/>
                    <a:pt x="437" y="834"/>
                    <a:pt x="437" y="819"/>
                  </a:cubicBezTo>
                  <a:cubicBezTo>
                    <a:pt x="437" y="273"/>
                    <a:pt x="437" y="273"/>
                    <a:pt x="437" y="273"/>
                  </a:cubicBezTo>
                  <a:cubicBezTo>
                    <a:pt x="437" y="258"/>
                    <a:pt x="425" y="246"/>
                    <a:pt x="410" y="246"/>
                  </a:cubicBezTo>
                  <a:cubicBezTo>
                    <a:pt x="137" y="246"/>
                    <a:pt x="137" y="246"/>
                    <a:pt x="137" y="246"/>
                  </a:cubicBezTo>
                  <a:cubicBezTo>
                    <a:pt x="91" y="246"/>
                    <a:pt x="55" y="209"/>
                    <a:pt x="55" y="164"/>
                  </a:cubicBezTo>
                  <a:close/>
                  <a:moveTo>
                    <a:pt x="55" y="164"/>
                  </a:moveTo>
                  <a:cubicBezTo>
                    <a:pt x="55" y="164"/>
                    <a:pt x="55" y="164"/>
                    <a:pt x="55" y="16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xmlns="" id="{B5AD3C68-99E0-4F19-81B6-F73D1FA27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7588" y="1022350"/>
              <a:ext cx="47625" cy="9525"/>
            </a:xfrm>
            <a:custGeom>
              <a:avLst/>
              <a:gdLst>
                <a:gd name="T0" fmla="*/ 246 w 273"/>
                <a:gd name="T1" fmla="*/ 0 h 54"/>
                <a:gd name="T2" fmla="*/ 27 w 273"/>
                <a:gd name="T3" fmla="*/ 0 h 54"/>
                <a:gd name="T4" fmla="*/ 0 w 273"/>
                <a:gd name="T5" fmla="*/ 27 h 54"/>
                <a:gd name="T6" fmla="*/ 27 w 273"/>
                <a:gd name="T7" fmla="*/ 54 h 54"/>
                <a:gd name="T8" fmla="*/ 246 w 273"/>
                <a:gd name="T9" fmla="*/ 54 h 54"/>
                <a:gd name="T10" fmla="*/ 273 w 273"/>
                <a:gd name="T11" fmla="*/ 27 h 54"/>
                <a:gd name="T12" fmla="*/ 246 w 273"/>
                <a:gd name="T13" fmla="*/ 0 h 54"/>
                <a:gd name="T14" fmla="*/ 246 w 273"/>
                <a:gd name="T15" fmla="*/ 0 h 54"/>
                <a:gd name="T16" fmla="*/ 246 w 273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54">
                  <a:moveTo>
                    <a:pt x="24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246" y="54"/>
                    <a:pt x="246" y="54"/>
                    <a:pt x="246" y="54"/>
                  </a:cubicBezTo>
                  <a:cubicBezTo>
                    <a:pt x="261" y="54"/>
                    <a:pt x="273" y="42"/>
                    <a:pt x="273" y="27"/>
                  </a:cubicBezTo>
                  <a:cubicBezTo>
                    <a:pt x="273" y="12"/>
                    <a:pt x="261" y="0"/>
                    <a:pt x="246" y="0"/>
                  </a:cubicBezTo>
                  <a:close/>
                  <a:moveTo>
                    <a:pt x="246" y="0"/>
                  </a:move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xmlns="" id="{A248C665-A0BB-432E-A939-A5D6DF0D7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022350"/>
              <a:ext cx="38100" cy="9525"/>
            </a:xfrm>
            <a:custGeom>
              <a:avLst/>
              <a:gdLst>
                <a:gd name="T0" fmla="*/ 218 w 218"/>
                <a:gd name="T1" fmla="*/ 27 h 54"/>
                <a:gd name="T2" fmla="*/ 191 w 218"/>
                <a:gd name="T3" fmla="*/ 0 h 54"/>
                <a:gd name="T4" fmla="*/ 27 w 218"/>
                <a:gd name="T5" fmla="*/ 0 h 54"/>
                <a:gd name="T6" fmla="*/ 0 w 218"/>
                <a:gd name="T7" fmla="*/ 27 h 54"/>
                <a:gd name="T8" fmla="*/ 27 w 218"/>
                <a:gd name="T9" fmla="*/ 54 h 54"/>
                <a:gd name="T10" fmla="*/ 191 w 218"/>
                <a:gd name="T11" fmla="*/ 54 h 54"/>
                <a:gd name="T12" fmla="*/ 218 w 218"/>
                <a:gd name="T13" fmla="*/ 27 h 54"/>
                <a:gd name="T14" fmla="*/ 218 w 218"/>
                <a:gd name="T15" fmla="*/ 27 h 54"/>
                <a:gd name="T16" fmla="*/ 218 w 218"/>
                <a:gd name="T1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54">
                  <a:moveTo>
                    <a:pt x="218" y="27"/>
                  </a:moveTo>
                  <a:cubicBezTo>
                    <a:pt x="218" y="12"/>
                    <a:pt x="206" y="0"/>
                    <a:pt x="19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206" y="54"/>
                    <a:pt x="218" y="42"/>
                    <a:pt x="218" y="27"/>
                  </a:cubicBezTo>
                  <a:close/>
                  <a:moveTo>
                    <a:pt x="218" y="27"/>
                  </a:moveTo>
                  <a:cubicBezTo>
                    <a:pt x="218" y="27"/>
                    <a:pt x="218" y="27"/>
                    <a:pt x="218" y="2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xmlns="" id="{E895B122-7321-4030-B77F-DA215CC27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050925"/>
              <a:ext cx="19050" cy="9525"/>
            </a:xfrm>
            <a:custGeom>
              <a:avLst/>
              <a:gdLst>
                <a:gd name="T0" fmla="*/ 27 w 109"/>
                <a:gd name="T1" fmla="*/ 0 h 55"/>
                <a:gd name="T2" fmla="*/ 0 w 109"/>
                <a:gd name="T3" fmla="*/ 28 h 55"/>
                <a:gd name="T4" fmla="*/ 27 w 109"/>
                <a:gd name="T5" fmla="*/ 55 h 55"/>
                <a:gd name="T6" fmla="*/ 82 w 109"/>
                <a:gd name="T7" fmla="*/ 55 h 55"/>
                <a:gd name="T8" fmla="*/ 109 w 109"/>
                <a:gd name="T9" fmla="*/ 28 h 55"/>
                <a:gd name="T10" fmla="*/ 82 w 109"/>
                <a:gd name="T11" fmla="*/ 0 h 55"/>
                <a:gd name="T12" fmla="*/ 27 w 109"/>
                <a:gd name="T13" fmla="*/ 0 h 55"/>
                <a:gd name="T14" fmla="*/ 27 w 109"/>
                <a:gd name="T15" fmla="*/ 0 h 55"/>
                <a:gd name="T16" fmla="*/ 27 w 109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55">
                  <a:moveTo>
                    <a:pt x="27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97" y="55"/>
                    <a:pt x="109" y="43"/>
                    <a:pt x="109" y="28"/>
                  </a:cubicBezTo>
                  <a:cubicBezTo>
                    <a:pt x="109" y="13"/>
                    <a:pt x="97" y="0"/>
                    <a:pt x="82" y="0"/>
                  </a:cubicBezTo>
                  <a:lnTo>
                    <a:pt x="27" y="0"/>
                  </a:ln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xmlns="" id="{0243D5A2-8082-4749-ADDB-0106501DC3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993775"/>
              <a:ext cx="57150" cy="9525"/>
            </a:xfrm>
            <a:custGeom>
              <a:avLst/>
              <a:gdLst>
                <a:gd name="T0" fmla="*/ 27 w 327"/>
                <a:gd name="T1" fmla="*/ 54 h 54"/>
                <a:gd name="T2" fmla="*/ 300 w 327"/>
                <a:gd name="T3" fmla="*/ 54 h 54"/>
                <a:gd name="T4" fmla="*/ 327 w 327"/>
                <a:gd name="T5" fmla="*/ 27 h 54"/>
                <a:gd name="T6" fmla="*/ 300 w 327"/>
                <a:gd name="T7" fmla="*/ 0 h 54"/>
                <a:gd name="T8" fmla="*/ 27 w 327"/>
                <a:gd name="T9" fmla="*/ 0 h 54"/>
                <a:gd name="T10" fmla="*/ 0 w 327"/>
                <a:gd name="T11" fmla="*/ 27 h 54"/>
                <a:gd name="T12" fmla="*/ 27 w 327"/>
                <a:gd name="T13" fmla="*/ 54 h 54"/>
                <a:gd name="T14" fmla="*/ 27 w 327"/>
                <a:gd name="T15" fmla="*/ 54 h 54"/>
                <a:gd name="T16" fmla="*/ 27 w 327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7" h="54">
                  <a:moveTo>
                    <a:pt x="27" y="54"/>
                  </a:moveTo>
                  <a:cubicBezTo>
                    <a:pt x="300" y="54"/>
                    <a:pt x="300" y="54"/>
                    <a:pt x="300" y="54"/>
                  </a:cubicBezTo>
                  <a:cubicBezTo>
                    <a:pt x="315" y="54"/>
                    <a:pt x="327" y="42"/>
                    <a:pt x="327" y="27"/>
                  </a:cubicBezTo>
                  <a:cubicBezTo>
                    <a:pt x="327" y="12"/>
                    <a:pt x="315" y="0"/>
                    <a:pt x="30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lose/>
                  <a:moveTo>
                    <a:pt x="27" y="54"/>
                  </a:moveTo>
                  <a:cubicBezTo>
                    <a:pt x="27" y="54"/>
                    <a:pt x="27" y="54"/>
                    <a:pt x="27" y="5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xmlns="" id="{99A6E0F5-6EBE-450A-8688-F46B3A0EE6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8538" y="1050925"/>
              <a:ext cx="57150" cy="9525"/>
            </a:xfrm>
            <a:custGeom>
              <a:avLst/>
              <a:gdLst>
                <a:gd name="T0" fmla="*/ 27 w 327"/>
                <a:gd name="T1" fmla="*/ 55 h 55"/>
                <a:gd name="T2" fmla="*/ 300 w 327"/>
                <a:gd name="T3" fmla="*/ 55 h 55"/>
                <a:gd name="T4" fmla="*/ 327 w 327"/>
                <a:gd name="T5" fmla="*/ 28 h 55"/>
                <a:gd name="T6" fmla="*/ 300 w 327"/>
                <a:gd name="T7" fmla="*/ 0 h 55"/>
                <a:gd name="T8" fmla="*/ 27 w 327"/>
                <a:gd name="T9" fmla="*/ 0 h 55"/>
                <a:gd name="T10" fmla="*/ 0 w 327"/>
                <a:gd name="T11" fmla="*/ 28 h 55"/>
                <a:gd name="T12" fmla="*/ 27 w 327"/>
                <a:gd name="T13" fmla="*/ 55 h 55"/>
                <a:gd name="T14" fmla="*/ 27 w 327"/>
                <a:gd name="T15" fmla="*/ 55 h 55"/>
                <a:gd name="T16" fmla="*/ 27 w 327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7" h="55">
                  <a:moveTo>
                    <a:pt x="27" y="55"/>
                  </a:moveTo>
                  <a:cubicBezTo>
                    <a:pt x="300" y="55"/>
                    <a:pt x="300" y="55"/>
                    <a:pt x="300" y="55"/>
                  </a:cubicBezTo>
                  <a:cubicBezTo>
                    <a:pt x="315" y="55"/>
                    <a:pt x="327" y="43"/>
                    <a:pt x="327" y="28"/>
                  </a:cubicBezTo>
                  <a:cubicBezTo>
                    <a:pt x="327" y="13"/>
                    <a:pt x="315" y="0"/>
                    <a:pt x="30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lose/>
                  <a:moveTo>
                    <a:pt x="27" y="55"/>
                  </a:moveTo>
                  <a:cubicBezTo>
                    <a:pt x="27" y="55"/>
                    <a:pt x="27" y="55"/>
                    <a:pt x="27" y="55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xmlns="" id="{B4138CB7-DFD6-46AB-AB91-BACF376CD5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113" y="1109663"/>
              <a:ext cx="19050" cy="9525"/>
            </a:xfrm>
            <a:custGeom>
              <a:avLst/>
              <a:gdLst>
                <a:gd name="T0" fmla="*/ 28 w 110"/>
                <a:gd name="T1" fmla="*/ 0 h 55"/>
                <a:gd name="T2" fmla="*/ 0 w 110"/>
                <a:gd name="T3" fmla="*/ 27 h 55"/>
                <a:gd name="T4" fmla="*/ 28 w 110"/>
                <a:gd name="T5" fmla="*/ 55 h 55"/>
                <a:gd name="T6" fmla="*/ 82 w 110"/>
                <a:gd name="T7" fmla="*/ 55 h 55"/>
                <a:gd name="T8" fmla="*/ 110 w 110"/>
                <a:gd name="T9" fmla="*/ 27 h 55"/>
                <a:gd name="T10" fmla="*/ 82 w 110"/>
                <a:gd name="T11" fmla="*/ 0 h 55"/>
                <a:gd name="T12" fmla="*/ 28 w 110"/>
                <a:gd name="T13" fmla="*/ 0 h 55"/>
                <a:gd name="T14" fmla="*/ 28 w 110"/>
                <a:gd name="T15" fmla="*/ 0 h 55"/>
                <a:gd name="T16" fmla="*/ 28 w 110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55"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3"/>
                    <a:pt x="13" y="55"/>
                    <a:pt x="28" y="55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97" y="55"/>
                    <a:pt x="110" y="43"/>
                    <a:pt x="110" y="27"/>
                  </a:cubicBezTo>
                  <a:cubicBezTo>
                    <a:pt x="110" y="12"/>
                    <a:pt x="97" y="0"/>
                    <a:pt x="82" y="0"/>
                  </a:cubicBezTo>
                  <a:lnTo>
                    <a:pt x="28" y="0"/>
                  </a:lnTo>
                  <a:close/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xmlns="" id="{CA629077-43E6-4C07-95AE-8378085786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079500"/>
              <a:ext cx="47625" cy="11112"/>
            </a:xfrm>
            <a:custGeom>
              <a:avLst/>
              <a:gdLst>
                <a:gd name="T0" fmla="*/ 246 w 273"/>
                <a:gd name="T1" fmla="*/ 0 h 55"/>
                <a:gd name="T2" fmla="*/ 27 w 273"/>
                <a:gd name="T3" fmla="*/ 0 h 55"/>
                <a:gd name="T4" fmla="*/ 0 w 273"/>
                <a:gd name="T5" fmla="*/ 28 h 55"/>
                <a:gd name="T6" fmla="*/ 27 w 273"/>
                <a:gd name="T7" fmla="*/ 55 h 55"/>
                <a:gd name="T8" fmla="*/ 246 w 273"/>
                <a:gd name="T9" fmla="*/ 55 h 55"/>
                <a:gd name="T10" fmla="*/ 273 w 273"/>
                <a:gd name="T11" fmla="*/ 28 h 55"/>
                <a:gd name="T12" fmla="*/ 246 w 273"/>
                <a:gd name="T13" fmla="*/ 0 h 55"/>
                <a:gd name="T14" fmla="*/ 246 w 273"/>
                <a:gd name="T15" fmla="*/ 0 h 55"/>
                <a:gd name="T16" fmla="*/ 246 w 27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55">
                  <a:moveTo>
                    <a:pt x="24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61" y="55"/>
                    <a:pt x="273" y="43"/>
                    <a:pt x="273" y="28"/>
                  </a:cubicBezTo>
                  <a:cubicBezTo>
                    <a:pt x="273" y="13"/>
                    <a:pt x="261" y="0"/>
                    <a:pt x="246" y="0"/>
                  </a:cubicBezTo>
                  <a:close/>
                  <a:moveTo>
                    <a:pt x="246" y="0"/>
                  </a:move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xmlns="" id="{6A99C0A1-C84D-4826-8E51-84F22DEF7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109663"/>
              <a:ext cx="47625" cy="9525"/>
            </a:xfrm>
            <a:custGeom>
              <a:avLst/>
              <a:gdLst>
                <a:gd name="T0" fmla="*/ 246 w 273"/>
                <a:gd name="T1" fmla="*/ 0 h 55"/>
                <a:gd name="T2" fmla="*/ 27 w 273"/>
                <a:gd name="T3" fmla="*/ 0 h 55"/>
                <a:gd name="T4" fmla="*/ 0 w 273"/>
                <a:gd name="T5" fmla="*/ 27 h 55"/>
                <a:gd name="T6" fmla="*/ 27 w 273"/>
                <a:gd name="T7" fmla="*/ 55 h 55"/>
                <a:gd name="T8" fmla="*/ 246 w 273"/>
                <a:gd name="T9" fmla="*/ 55 h 55"/>
                <a:gd name="T10" fmla="*/ 273 w 273"/>
                <a:gd name="T11" fmla="*/ 27 h 55"/>
                <a:gd name="T12" fmla="*/ 246 w 273"/>
                <a:gd name="T13" fmla="*/ 0 h 55"/>
                <a:gd name="T14" fmla="*/ 246 w 273"/>
                <a:gd name="T15" fmla="*/ 0 h 55"/>
                <a:gd name="T16" fmla="*/ 246 w 27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55">
                  <a:moveTo>
                    <a:pt x="24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61" y="55"/>
                    <a:pt x="273" y="43"/>
                    <a:pt x="273" y="27"/>
                  </a:cubicBezTo>
                  <a:cubicBezTo>
                    <a:pt x="273" y="12"/>
                    <a:pt x="261" y="0"/>
                    <a:pt x="246" y="0"/>
                  </a:cubicBezTo>
                  <a:close/>
                  <a:moveTo>
                    <a:pt x="246" y="0"/>
                  </a:move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xmlns="" id="{8E4229BB-CD26-46F4-A97A-7697710CC7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113" y="1089025"/>
              <a:ext cx="107950" cy="107950"/>
            </a:xfrm>
            <a:custGeom>
              <a:avLst/>
              <a:gdLst>
                <a:gd name="T0" fmla="*/ 569 w 612"/>
                <a:gd name="T1" fmla="*/ 97 h 611"/>
                <a:gd name="T2" fmla="*/ 514 w 612"/>
                <a:gd name="T3" fmla="*/ 42 h 611"/>
                <a:gd name="T4" fmla="*/ 366 w 612"/>
                <a:gd name="T5" fmla="*/ 42 h 611"/>
                <a:gd name="T6" fmla="*/ 8 w 612"/>
                <a:gd name="T7" fmla="*/ 400 h 611"/>
                <a:gd name="T8" fmla="*/ 0 w 612"/>
                <a:gd name="T9" fmla="*/ 420 h 611"/>
                <a:gd name="T10" fmla="*/ 0 w 612"/>
                <a:gd name="T11" fmla="*/ 583 h 611"/>
                <a:gd name="T12" fmla="*/ 28 w 612"/>
                <a:gd name="T13" fmla="*/ 611 h 611"/>
                <a:gd name="T14" fmla="*/ 192 w 612"/>
                <a:gd name="T15" fmla="*/ 611 h 611"/>
                <a:gd name="T16" fmla="*/ 211 w 612"/>
                <a:gd name="T17" fmla="*/ 603 h 611"/>
                <a:gd name="T18" fmla="*/ 569 w 612"/>
                <a:gd name="T19" fmla="*/ 245 h 611"/>
                <a:gd name="T20" fmla="*/ 569 w 612"/>
                <a:gd name="T21" fmla="*/ 97 h 611"/>
                <a:gd name="T22" fmla="*/ 331 w 612"/>
                <a:gd name="T23" fmla="*/ 155 h 611"/>
                <a:gd name="T24" fmla="*/ 374 w 612"/>
                <a:gd name="T25" fmla="*/ 198 h 611"/>
                <a:gd name="T26" fmla="*/ 137 w 612"/>
                <a:gd name="T27" fmla="*/ 436 h 611"/>
                <a:gd name="T28" fmla="*/ 94 w 612"/>
                <a:gd name="T29" fmla="*/ 392 h 611"/>
                <a:gd name="T30" fmla="*/ 331 w 612"/>
                <a:gd name="T31" fmla="*/ 155 h 611"/>
                <a:gd name="T32" fmla="*/ 55 w 612"/>
                <a:gd name="T33" fmla="*/ 556 h 611"/>
                <a:gd name="T34" fmla="*/ 55 w 612"/>
                <a:gd name="T35" fmla="*/ 431 h 611"/>
                <a:gd name="T36" fmla="*/ 180 w 612"/>
                <a:gd name="T37" fmla="*/ 556 h 611"/>
                <a:gd name="T38" fmla="*/ 55 w 612"/>
                <a:gd name="T39" fmla="*/ 556 h 611"/>
                <a:gd name="T40" fmla="*/ 219 w 612"/>
                <a:gd name="T41" fmla="*/ 517 h 611"/>
                <a:gd name="T42" fmla="*/ 176 w 612"/>
                <a:gd name="T43" fmla="*/ 474 h 611"/>
                <a:gd name="T44" fmla="*/ 413 w 612"/>
                <a:gd name="T45" fmla="*/ 237 h 611"/>
                <a:gd name="T46" fmla="*/ 456 w 612"/>
                <a:gd name="T47" fmla="*/ 280 h 611"/>
                <a:gd name="T48" fmla="*/ 219 w 612"/>
                <a:gd name="T49" fmla="*/ 517 h 611"/>
                <a:gd name="T50" fmla="*/ 530 w 612"/>
                <a:gd name="T51" fmla="*/ 206 h 611"/>
                <a:gd name="T52" fmla="*/ 495 w 612"/>
                <a:gd name="T53" fmla="*/ 242 h 611"/>
                <a:gd name="T54" fmla="*/ 370 w 612"/>
                <a:gd name="T55" fmla="*/ 116 h 611"/>
                <a:gd name="T56" fmla="*/ 405 w 612"/>
                <a:gd name="T57" fmla="*/ 81 h 611"/>
                <a:gd name="T58" fmla="*/ 475 w 612"/>
                <a:gd name="T59" fmla="*/ 81 h 611"/>
                <a:gd name="T60" fmla="*/ 530 w 612"/>
                <a:gd name="T61" fmla="*/ 136 h 611"/>
                <a:gd name="T62" fmla="*/ 530 w 612"/>
                <a:gd name="T63" fmla="*/ 206 h 611"/>
                <a:gd name="T64" fmla="*/ 530 w 612"/>
                <a:gd name="T65" fmla="*/ 206 h 611"/>
                <a:gd name="T66" fmla="*/ 530 w 612"/>
                <a:gd name="T67" fmla="*/ 206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2" h="611">
                  <a:moveTo>
                    <a:pt x="569" y="97"/>
                  </a:moveTo>
                  <a:cubicBezTo>
                    <a:pt x="514" y="42"/>
                    <a:pt x="514" y="42"/>
                    <a:pt x="514" y="42"/>
                  </a:cubicBezTo>
                  <a:cubicBezTo>
                    <a:pt x="472" y="0"/>
                    <a:pt x="408" y="1"/>
                    <a:pt x="366" y="4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5"/>
                    <a:pt x="0" y="412"/>
                    <a:pt x="0" y="420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98"/>
                    <a:pt x="13" y="611"/>
                    <a:pt x="28" y="611"/>
                  </a:cubicBezTo>
                  <a:cubicBezTo>
                    <a:pt x="192" y="611"/>
                    <a:pt x="192" y="611"/>
                    <a:pt x="192" y="611"/>
                  </a:cubicBezTo>
                  <a:cubicBezTo>
                    <a:pt x="199" y="611"/>
                    <a:pt x="206" y="608"/>
                    <a:pt x="211" y="603"/>
                  </a:cubicBezTo>
                  <a:cubicBezTo>
                    <a:pt x="569" y="245"/>
                    <a:pt x="569" y="245"/>
                    <a:pt x="569" y="245"/>
                  </a:cubicBezTo>
                  <a:cubicBezTo>
                    <a:pt x="612" y="201"/>
                    <a:pt x="612" y="141"/>
                    <a:pt x="569" y="97"/>
                  </a:cubicBezTo>
                  <a:close/>
                  <a:moveTo>
                    <a:pt x="331" y="155"/>
                  </a:moveTo>
                  <a:cubicBezTo>
                    <a:pt x="374" y="198"/>
                    <a:pt x="374" y="198"/>
                    <a:pt x="374" y="198"/>
                  </a:cubicBezTo>
                  <a:cubicBezTo>
                    <a:pt x="137" y="436"/>
                    <a:pt x="137" y="436"/>
                    <a:pt x="137" y="436"/>
                  </a:cubicBezTo>
                  <a:cubicBezTo>
                    <a:pt x="94" y="392"/>
                    <a:pt x="94" y="392"/>
                    <a:pt x="94" y="392"/>
                  </a:cubicBezTo>
                  <a:lnTo>
                    <a:pt x="331" y="155"/>
                  </a:lnTo>
                  <a:close/>
                  <a:moveTo>
                    <a:pt x="55" y="556"/>
                  </a:moveTo>
                  <a:cubicBezTo>
                    <a:pt x="55" y="431"/>
                    <a:pt x="55" y="431"/>
                    <a:pt x="55" y="431"/>
                  </a:cubicBezTo>
                  <a:cubicBezTo>
                    <a:pt x="180" y="556"/>
                    <a:pt x="180" y="556"/>
                    <a:pt x="180" y="556"/>
                  </a:cubicBezTo>
                  <a:lnTo>
                    <a:pt x="55" y="556"/>
                  </a:lnTo>
                  <a:close/>
                  <a:moveTo>
                    <a:pt x="219" y="517"/>
                  </a:moveTo>
                  <a:cubicBezTo>
                    <a:pt x="176" y="474"/>
                    <a:pt x="176" y="474"/>
                    <a:pt x="176" y="474"/>
                  </a:cubicBezTo>
                  <a:cubicBezTo>
                    <a:pt x="413" y="237"/>
                    <a:pt x="413" y="237"/>
                    <a:pt x="413" y="237"/>
                  </a:cubicBezTo>
                  <a:cubicBezTo>
                    <a:pt x="456" y="280"/>
                    <a:pt x="456" y="280"/>
                    <a:pt x="456" y="280"/>
                  </a:cubicBezTo>
                  <a:lnTo>
                    <a:pt x="219" y="517"/>
                  </a:lnTo>
                  <a:close/>
                  <a:moveTo>
                    <a:pt x="530" y="206"/>
                  </a:moveTo>
                  <a:cubicBezTo>
                    <a:pt x="495" y="242"/>
                    <a:pt x="495" y="242"/>
                    <a:pt x="495" y="242"/>
                  </a:cubicBezTo>
                  <a:cubicBezTo>
                    <a:pt x="370" y="116"/>
                    <a:pt x="370" y="116"/>
                    <a:pt x="370" y="116"/>
                  </a:cubicBezTo>
                  <a:cubicBezTo>
                    <a:pt x="405" y="81"/>
                    <a:pt x="405" y="81"/>
                    <a:pt x="405" y="81"/>
                  </a:cubicBezTo>
                  <a:cubicBezTo>
                    <a:pt x="426" y="60"/>
                    <a:pt x="454" y="59"/>
                    <a:pt x="475" y="81"/>
                  </a:cubicBezTo>
                  <a:cubicBezTo>
                    <a:pt x="530" y="136"/>
                    <a:pt x="530" y="136"/>
                    <a:pt x="530" y="136"/>
                  </a:cubicBezTo>
                  <a:cubicBezTo>
                    <a:pt x="552" y="158"/>
                    <a:pt x="552" y="184"/>
                    <a:pt x="530" y="206"/>
                  </a:cubicBezTo>
                  <a:close/>
                  <a:moveTo>
                    <a:pt x="530" y="206"/>
                  </a:moveTo>
                  <a:cubicBezTo>
                    <a:pt x="530" y="206"/>
                    <a:pt x="530" y="206"/>
                    <a:pt x="530" y="206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xmlns="" id="{445E0760-0ECA-479B-9E7F-A05216DE44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600" y="906463"/>
              <a:ext cx="231775" cy="290512"/>
            </a:xfrm>
            <a:custGeom>
              <a:avLst/>
              <a:gdLst>
                <a:gd name="T0" fmla="*/ 847 w 1313"/>
                <a:gd name="T1" fmla="*/ 1584 h 1639"/>
                <a:gd name="T2" fmla="*/ 137 w 1313"/>
                <a:gd name="T3" fmla="*/ 1584 h 1639"/>
                <a:gd name="T4" fmla="*/ 55 w 1313"/>
                <a:gd name="T5" fmla="*/ 1502 h 1639"/>
                <a:gd name="T6" fmla="*/ 55 w 1313"/>
                <a:gd name="T7" fmla="*/ 137 h 1639"/>
                <a:gd name="T8" fmla="*/ 137 w 1313"/>
                <a:gd name="T9" fmla="*/ 55 h 1639"/>
                <a:gd name="T10" fmla="*/ 999 w 1313"/>
                <a:gd name="T11" fmla="*/ 55 h 1639"/>
                <a:gd name="T12" fmla="*/ 1264 w 1313"/>
                <a:gd name="T13" fmla="*/ 320 h 1639"/>
                <a:gd name="T14" fmla="*/ 1303 w 1313"/>
                <a:gd name="T15" fmla="*/ 320 h 1639"/>
                <a:gd name="T16" fmla="*/ 1303 w 1313"/>
                <a:gd name="T17" fmla="*/ 281 h 1639"/>
                <a:gd name="T18" fmla="*/ 1030 w 1313"/>
                <a:gd name="T19" fmla="*/ 8 h 1639"/>
                <a:gd name="T20" fmla="*/ 1010 w 1313"/>
                <a:gd name="T21" fmla="*/ 0 h 1639"/>
                <a:gd name="T22" fmla="*/ 137 w 1313"/>
                <a:gd name="T23" fmla="*/ 0 h 1639"/>
                <a:gd name="T24" fmla="*/ 0 w 1313"/>
                <a:gd name="T25" fmla="*/ 137 h 1639"/>
                <a:gd name="T26" fmla="*/ 0 w 1313"/>
                <a:gd name="T27" fmla="*/ 1502 h 1639"/>
                <a:gd name="T28" fmla="*/ 137 w 1313"/>
                <a:gd name="T29" fmla="*/ 1639 h 1639"/>
                <a:gd name="T30" fmla="*/ 847 w 1313"/>
                <a:gd name="T31" fmla="*/ 1639 h 1639"/>
                <a:gd name="T32" fmla="*/ 874 w 1313"/>
                <a:gd name="T33" fmla="*/ 1611 h 1639"/>
                <a:gd name="T34" fmla="*/ 847 w 1313"/>
                <a:gd name="T35" fmla="*/ 1584 h 1639"/>
                <a:gd name="T36" fmla="*/ 847 w 1313"/>
                <a:gd name="T37" fmla="*/ 1584 h 1639"/>
                <a:gd name="T38" fmla="*/ 847 w 1313"/>
                <a:gd name="T39" fmla="*/ 1584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3" h="1639">
                  <a:moveTo>
                    <a:pt x="847" y="1584"/>
                  </a:moveTo>
                  <a:cubicBezTo>
                    <a:pt x="137" y="1584"/>
                    <a:pt x="137" y="1584"/>
                    <a:pt x="137" y="1584"/>
                  </a:cubicBezTo>
                  <a:cubicBezTo>
                    <a:pt x="91" y="1584"/>
                    <a:pt x="55" y="1547"/>
                    <a:pt x="55" y="1502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5" y="92"/>
                    <a:pt x="91" y="55"/>
                    <a:pt x="137" y="55"/>
                  </a:cubicBezTo>
                  <a:cubicBezTo>
                    <a:pt x="999" y="55"/>
                    <a:pt x="999" y="55"/>
                    <a:pt x="999" y="55"/>
                  </a:cubicBezTo>
                  <a:cubicBezTo>
                    <a:pt x="1264" y="320"/>
                    <a:pt x="1264" y="320"/>
                    <a:pt x="1264" y="320"/>
                  </a:cubicBezTo>
                  <a:cubicBezTo>
                    <a:pt x="1275" y="331"/>
                    <a:pt x="1292" y="331"/>
                    <a:pt x="1303" y="320"/>
                  </a:cubicBezTo>
                  <a:cubicBezTo>
                    <a:pt x="1313" y="309"/>
                    <a:pt x="1313" y="292"/>
                    <a:pt x="1303" y="281"/>
                  </a:cubicBezTo>
                  <a:cubicBezTo>
                    <a:pt x="1030" y="8"/>
                    <a:pt x="1030" y="8"/>
                    <a:pt x="1030" y="8"/>
                  </a:cubicBezTo>
                  <a:cubicBezTo>
                    <a:pt x="1025" y="3"/>
                    <a:pt x="1018" y="0"/>
                    <a:pt x="1010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61" y="0"/>
                    <a:pt x="0" y="62"/>
                    <a:pt x="0" y="137"/>
                  </a:cubicBezTo>
                  <a:cubicBezTo>
                    <a:pt x="0" y="1502"/>
                    <a:pt x="0" y="1502"/>
                    <a:pt x="0" y="1502"/>
                  </a:cubicBezTo>
                  <a:cubicBezTo>
                    <a:pt x="0" y="1577"/>
                    <a:pt x="61" y="1639"/>
                    <a:pt x="137" y="1639"/>
                  </a:cubicBezTo>
                  <a:cubicBezTo>
                    <a:pt x="847" y="1639"/>
                    <a:pt x="847" y="1639"/>
                    <a:pt x="847" y="1639"/>
                  </a:cubicBezTo>
                  <a:cubicBezTo>
                    <a:pt x="862" y="1639"/>
                    <a:pt x="874" y="1626"/>
                    <a:pt x="874" y="1611"/>
                  </a:cubicBezTo>
                  <a:cubicBezTo>
                    <a:pt x="874" y="1596"/>
                    <a:pt x="862" y="1584"/>
                    <a:pt x="847" y="1584"/>
                  </a:cubicBezTo>
                  <a:close/>
                  <a:moveTo>
                    <a:pt x="847" y="1584"/>
                  </a:moveTo>
                  <a:cubicBezTo>
                    <a:pt x="847" y="1584"/>
                    <a:pt x="847" y="1584"/>
                    <a:pt x="847" y="158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xmlns="" id="{FFE00531-9432-43FA-B22A-2824605012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138238"/>
              <a:ext cx="47625" cy="9525"/>
            </a:xfrm>
            <a:custGeom>
              <a:avLst/>
              <a:gdLst>
                <a:gd name="T0" fmla="*/ 246 w 273"/>
                <a:gd name="T1" fmla="*/ 0 h 55"/>
                <a:gd name="T2" fmla="*/ 27 w 273"/>
                <a:gd name="T3" fmla="*/ 0 h 55"/>
                <a:gd name="T4" fmla="*/ 0 w 273"/>
                <a:gd name="T5" fmla="*/ 27 h 55"/>
                <a:gd name="T6" fmla="*/ 27 w 273"/>
                <a:gd name="T7" fmla="*/ 55 h 55"/>
                <a:gd name="T8" fmla="*/ 246 w 273"/>
                <a:gd name="T9" fmla="*/ 55 h 55"/>
                <a:gd name="T10" fmla="*/ 273 w 273"/>
                <a:gd name="T11" fmla="*/ 27 h 55"/>
                <a:gd name="T12" fmla="*/ 246 w 273"/>
                <a:gd name="T13" fmla="*/ 0 h 55"/>
                <a:gd name="T14" fmla="*/ 246 w 273"/>
                <a:gd name="T15" fmla="*/ 0 h 55"/>
                <a:gd name="T16" fmla="*/ 246 w 27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55">
                  <a:moveTo>
                    <a:pt x="24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5"/>
                    <a:pt x="27" y="55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61" y="55"/>
                    <a:pt x="273" y="42"/>
                    <a:pt x="273" y="27"/>
                  </a:cubicBezTo>
                  <a:cubicBezTo>
                    <a:pt x="273" y="12"/>
                    <a:pt x="261" y="0"/>
                    <a:pt x="246" y="0"/>
                  </a:cubicBezTo>
                  <a:close/>
                  <a:moveTo>
                    <a:pt x="246" y="0"/>
                  </a:move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xmlns="" id="{4B7544C9-5E3D-4DBE-B2D2-B132A3762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5" y="993775"/>
              <a:ext cx="39688" cy="38100"/>
            </a:xfrm>
            <a:custGeom>
              <a:avLst/>
              <a:gdLst>
                <a:gd name="T0" fmla="*/ 219 w 219"/>
                <a:gd name="T1" fmla="*/ 27 h 218"/>
                <a:gd name="T2" fmla="*/ 191 w 219"/>
                <a:gd name="T3" fmla="*/ 0 h 218"/>
                <a:gd name="T4" fmla="*/ 27 w 219"/>
                <a:gd name="T5" fmla="*/ 0 h 218"/>
                <a:gd name="T6" fmla="*/ 0 w 219"/>
                <a:gd name="T7" fmla="*/ 27 h 218"/>
                <a:gd name="T8" fmla="*/ 0 w 219"/>
                <a:gd name="T9" fmla="*/ 191 h 218"/>
                <a:gd name="T10" fmla="*/ 27 w 219"/>
                <a:gd name="T11" fmla="*/ 218 h 218"/>
                <a:gd name="T12" fmla="*/ 191 w 219"/>
                <a:gd name="T13" fmla="*/ 218 h 218"/>
                <a:gd name="T14" fmla="*/ 219 w 219"/>
                <a:gd name="T15" fmla="*/ 191 h 218"/>
                <a:gd name="T16" fmla="*/ 219 w 219"/>
                <a:gd name="T17" fmla="*/ 27 h 218"/>
                <a:gd name="T18" fmla="*/ 164 w 219"/>
                <a:gd name="T19" fmla="*/ 164 h 218"/>
                <a:gd name="T20" fmla="*/ 55 w 219"/>
                <a:gd name="T21" fmla="*/ 164 h 218"/>
                <a:gd name="T22" fmla="*/ 55 w 219"/>
                <a:gd name="T23" fmla="*/ 54 h 218"/>
                <a:gd name="T24" fmla="*/ 164 w 219"/>
                <a:gd name="T25" fmla="*/ 54 h 218"/>
                <a:gd name="T26" fmla="*/ 164 w 219"/>
                <a:gd name="T27" fmla="*/ 164 h 218"/>
                <a:gd name="T28" fmla="*/ 164 w 219"/>
                <a:gd name="T29" fmla="*/ 164 h 218"/>
                <a:gd name="T30" fmla="*/ 164 w 219"/>
                <a:gd name="T31" fmla="*/ 16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218">
                  <a:moveTo>
                    <a:pt x="219" y="27"/>
                  </a:moveTo>
                  <a:cubicBezTo>
                    <a:pt x="219" y="12"/>
                    <a:pt x="206" y="0"/>
                    <a:pt x="19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6"/>
                    <a:pt x="12" y="218"/>
                    <a:pt x="27" y="218"/>
                  </a:cubicBezTo>
                  <a:cubicBezTo>
                    <a:pt x="191" y="218"/>
                    <a:pt x="191" y="218"/>
                    <a:pt x="191" y="218"/>
                  </a:cubicBezTo>
                  <a:cubicBezTo>
                    <a:pt x="206" y="218"/>
                    <a:pt x="219" y="206"/>
                    <a:pt x="219" y="191"/>
                  </a:cubicBezTo>
                  <a:lnTo>
                    <a:pt x="219" y="27"/>
                  </a:lnTo>
                  <a:close/>
                  <a:moveTo>
                    <a:pt x="164" y="164"/>
                  </a:moveTo>
                  <a:cubicBezTo>
                    <a:pt x="55" y="164"/>
                    <a:pt x="55" y="164"/>
                    <a:pt x="55" y="16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164" y="54"/>
                    <a:pt x="164" y="54"/>
                    <a:pt x="164" y="54"/>
                  </a:cubicBezTo>
                  <a:lnTo>
                    <a:pt x="164" y="164"/>
                  </a:ln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xmlns="" id="{7283E51B-AE96-4876-A5CF-635BDD3D16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5" y="1109663"/>
              <a:ext cx="39688" cy="38100"/>
            </a:xfrm>
            <a:custGeom>
              <a:avLst/>
              <a:gdLst>
                <a:gd name="T0" fmla="*/ 27 w 219"/>
                <a:gd name="T1" fmla="*/ 219 h 219"/>
                <a:gd name="T2" fmla="*/ 191 w 219"/>
                <a:gd name="T3" fmla="*/ 219 h 219"/>
                <a:gd name="T4" fmla="*/ 219 w 219"/>
                <a:gd name="T5" fmla="*/ 191 h 219"/>
                <a:gd name="T6" fmla="*/ 219 w 219"/>
                <a:gd name="T7" fmla="*/ 27 h 219"/>
                <a:gd name="T8" fmla="*/ 191 w 219"/>
                <a:gd name="T9" fmla="*/ 0 h 219"/>
                <a:gd name="T10" fmla="*/ 27 w 219"/>
                <a:gd name="T11" fmla="*/ 0 h 219"/>
                <a:gd name="T12" fmla="*/ 0 w 219"/>
                <a:gd name="T13" fmla="*/ 27 h 219"/>
                <a:gd name="T14" fmla="*/ 0 w 219"/>
                <a:gd name="T15" fmla="*/ 191 h 219"/>
                <a:gd name="T16" fmla="*/ 27 w 219"/>
                <a:gd name="T17" fmla="*/ 219 h 219"/>
                <a:gd name="T18" fmla="*/ 55 w 219"/>
                <a:gd name="T19" fmla="*/ 55 h 219"/>
                <a:gd name="T20" fmla="*/ 164 w 219"/>
                <a:gd name="T21" fmla="*/ 55 h 219"/>
                <a:gd name="T22" fmla="*/ 164 w 219"/>
                <a:gd name="T23" fmla="*/ 164 h 219"/>
                <a:gd name="T24" fmla="*/ 55 w 219"/>
                <a:gd name="T25" fmla="*/ 164 h 219"/>
                <a:gd name="T26" fmla="*/ 55 w 219"/>
                <a:gd name="T27" fmla="*/ 55 h 219"/>
                <a:gd name="T28" fmla="*/ 55 w 219"/>
                <a:gd name="T29" fmla="*/ 55 h 219"/>
                <a:gd name="T30" fmla="*/ 55 w 219"/>
                <a:gd name="T31" fmla="*/ 5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219">
                  <a:moveTo>
                    <a:pt x="27" y="219"/>
                  </a:moveTo>
                  <a:cubicBezTo>
                    <a:pt x="191" y="219"/>
                    <a:pt x="191" y="219"/>
                    <a:pt x="191" y="219"/>
                  </a:cubicBezTo>
                  <a:cubicBezTo>
                    <a:pt x="206" y="219"/>
                    <a:pt x="219" y="206"/>
                    <a:pt x="219" y="191"/>
                  </a:cubicBezTo>
                  <a:cubicBezTo>
                    <a:pt x="219" y="27"/>
                    <a:pt x="219" y="27"/>
                    <a:pt x="219" y="27"/>
                  </a:cubicBezTo>
                  <a:cubicBezTo>
                    <a:pt x="219" y="12"/>
                    <a:pt x="206" y="0"/>
                    <a:pt x="19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6"/>
                    <a:pt x="12" y="219"/>
                    <a:pt x="27" y="219"/>
                  </a:cubicBezTo>
                  <a:close/>
                  <a:moveTo>
                    <a:pt x="55" y="55"/>
                  </a:moveTo>
                  <a:cubicBezTo>
                    <a:pt x="164" y="55"/>
                    <a:pt x="164" y="55"/>
                    <a:pt x="164" y="55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55" y="164"/>
                    <a:pt x="55" y="164"/>
                    <a:pt x="55" y="164"/>
                  </a:cubicBezTo>
                  <a:lnTo>
                    <a:pt x="55" y="55"/>
                  </a:lnTo>
                  <a:close/>
                  <a:moveTo>
                    <a:pt x="55" y="55"/>
                  </a:moveTo>
                  <a:cubicBezTo>
                    <a:pt x="55" y="55"/>
                    <a:pt x="55" y="55"/>
                    <a:pt x="55" y="55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xmlns="" id="{706F5534-CD22-473D-9F2F-6F67F47E7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5" y="1050925"/>
              <a:ext cx="39688" cy="39687"/>
            </a:xfrm>
            <a:custGeom>
              <a:avLst/>
              <a:gdLst>
                <a:gd name="T0" fmla="*/ 66 w 225"/>
                <a:gd name="T1" fmla="*/ 214 h 222"/>
                <a:gd name="T2" fmla="*/ 85 w 225"/>
                <a:gd name="T3" fmla="*/ 222 h 222"/>
                <a:gd name="T4" fmla="*/ 88 w 225"/>
                <a:gd name="T5" fmla="*/ 222 h 222"/>
                <a:gd name="T6" fmla="*/ 108 w 225"/>
                <a:gd name="T7" fmla="*/ 210 h 222"/>
                <a:gd name="T8" fmla="*/ 217 w 225"/>
                <a:gd name="T9" fmla="*/ 46 h 222"/>
                <a:gd name="T10" fmla="*/ 209 w 225"/>
                <a:gd name="T11" fmla="*/ 8 h 222"/>
                <a:gd name="T12" fmla="*/ 171 w 225"/>
                <a:gd name="T13" fmla="*/ 16 h 222"/>
                <a:gd name="T14" fmla="*/ 81 w 225"/>
                <a:gd name="T15" fmla="*/ 152 h 222"/>
                <a:gd name="T16" fmla="*/ 50 w 225"/>
                <a:gd name="T17" fmla="*/ 121 h 222"/>
                <a:gd name="T18" fmla="*/ 11 w 225"/>
                <a:gd name="T19" fmla="*/ 121 h 222"/>
                <a:gd name="T20" fmla="*/ 11 w 225"/>
                <a:gd name="T21" fmla="*/ 159 h 222"/>
                <a:gd name="T22" fmla="*/ 66 w 225"/>
                <a:gd name="T23" fmla="*/ 214 h 222"/>
                <a:gd name="T24" fmla="*/ 66 w 225"/>
                <a:gd name="T25" fmla="*/ 214 h 222"/>
                <a:gd name="T26" fmla="*/ 66 w 225"/>
                <a:gd name="T27" fmla="*/ 2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5" h="222">
                  <a:moveTo>
                    <a:pt x="66" y="214"/>
                  </a:moveTo>
                  <a:cubicBezTo>
                    <a:pt x="71" y="219"/>
                    <a:pt x="78" y="222"/>
                    <a:pt x="85" y="222"/>
                  </a:cubicBezTo>
                  <a:cubicBezTo>
                    <a:pt x="86" y="222"/>
                    <a:pt x="87" y="222"/>
                    <a:pt x="88" y="222"/>
                  </a:cubicBezTo>
                  <a:cubicBezTo>
                    <a:pt x="96" y="221"/>
                    <a:pt x="103" y="217"/>
                    <a:pt x="108" y="210"/>
                  </a:cubicBezTo>
                  <a:cubicBezTo>
                    <a:pt x="217" y="46"/>
                    <a:pt x="217" y="46"/>
                    <a:pt x="217" y="46"/>
                  </a:cubicBezTo>
                  <a:cubicBezTo>
                    <a:pt x="225" y="33"/>
                    <a:pt x="222" y="16"/>
                    <a:pt x="209" y="8"/>
                  </a:cubicBezTo>
                  <a:cubicBezTo>
                    <a:pt x="197" y="0"/>
                    <a:pt x="180" y="3"/>
                    <a:pt x="171" y="16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39" y="110"/>
                    <a:pt x="22" y="110"/>
                    <a:pt x="11" y="121"/>
                  </a:cubicBezTo>
                  <a:cubicBezTo>
                    <a:pt x="0" y="131"/>
                    <a:pt x="0" y="149"/>
                    <a:pt x="11" y="159"/>
                  </a:cubicBezTo>
                  <a:lnTo>
                    <a:pt x="66" y="214"/>
                  </a:lnTo>
                  <a:close/>
                  <a:moveTo>
                    <a:pt x="66" y="214"/>
                  </a:moveTo>
                  <a:cubicBezTo>
                    <a:pt x="66" y="214"/>
                    <a:pt x="66" y="214"/>
                    <a:pt x="66" y="21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31AA147B-A0D1-4F8B-B0AC-AFCEB23F3F1F}"/>
              </a:ext>
            </a:extLst>
          </p:cNvPr>
          <p:cNvGrpSpPr/>
          <p:nvPr/>
        </p:nvGrpSpPr>
        <p:grpSpPr>
          <a:xfrm>
            <a:off x="7909985" y="1222793"/>
            <a:ext cx="389467" cy="387351"/>
            <a:chOff x="5930106" y="921544"/>
            <a:chExt cx="292100" cy="290513"/>
          </a:xfrm>
          <a:solidFill>
            <a:srgbClr val="496176"/>
          </a:solidFill>
        </p:grpSpPr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xmlns="" id="{C9A8D4E0-9558-4AAD-849B-8309C6916A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2356" y="1072357"/>
              <a:ext cx="34925" cy="23813"/>
            </a:xfrm>
            <a:custGeom>
              <a:avLst/>
              <a:gdLst>
                <a:gd name="T0" fmla="*/ 22 w 22"/>
                <a:gd name="T1" fmla="*/ 5 h 15"/>
                <a:gd name="T2" fmla="*/ 18 w 22"/>
                <a:gd name="T3" fmla="*/ 0 h 15"/>
                <a:gd name="T4" fmla="*/ 11 w 22"/>
                <a:gd name="T5" fmla="*/ 7 h 15"/>
                <a:gd name="T6" fmla="*/ 5 w 22"/>
                <a:gd name="T7" fmla="*/ 0 h 15"/>
                <a:gd name="T8" fmla="*/ 0 w 22"/>
                <a:gd name="T9" fmla="*/ 5 h 15"/>
                <a:gd name="T10" fmla="*/ 11 w 22"/>
                <a:gd name="T11" fmla="*/ 15 h 15"/>
                <a:gd name="T12" fmla="*/ 22 w 22"/>
                <a:gd name="T13" fmla="*/ 5 h 15"/>
                <a:gd name="T14" fmla="*/ 22 w 22"/>
                <a:gd name="T15" fmla="*/ 5 h 15"/>
                <a:gd name="T16" fmla="*/ 22 w 22"/>
                <a:gd name="T1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5"/>
                  </a:moveTo>
                  <a:lnTo>
                    <a:pt x="18" y="0"/>
                  </a:lnTo>
                  <a:lnTo>
                    <a:pt x="11" y="7"/>
                  </a:lnTo>
                  <a:lnTo>
                    <a:pt x="5" y="0"/>
                  </a:lnTo>
                  <a:lnTo>
                    <a:pt x="0" y="5"/>
                  </a:lnTo>
                  <a:lnTo>
                    <a:pt x="11" y="15"/>
                  </a:lnTo>
                  <a:lnTo>
                    <a:pt x="22" y="5"/>
                  </a:lnTo>
                  <a:close/>
                  <a:moveTo>
                    <a:pt x="22" y="5"/>
                  </a:moveTo>
                  <a:lnTo>
                    <a:pt x="22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xmlns="" id="{48AECB38-3A1E-4620-A167-D56205CC1A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2356" y="1072357"/>
              <a:ext cx="34925" cy="23813"/>
            </a:xfrm>
            <a:custGeom>
              <a:avLst/>
              <a:gdLst>
                <a:gd name="T0" fmla="*/ 22 w 22"/>
                <a:gd name="T1" fmla="*/ 5 h 15"/>
                <a:gd name="T2" fmla="*/ 18 w 22"/>
                <a:gd name="T3" fmla="*/ 0 h 15"/>
                <a:gd name="T4" fmla="*/ 11 w 22"/>
                <a:gd name="T5" fmla="*/ 7 h 15"/>
                <a:gd name="T6" fmla="*/ 5 w 22"/>
                <a:gd name="T7" fmla="*/ 0 h 15"/>
                <a:gd name="T8" fmla="*/ 0 w 22"/>
                <a:gd name="T9" fmla="*/ 5 h 15"/>
                <a:gd name="T10" fmla="*/ 11 w 22"/>
                <a:gd name="T11" fmla="*/ 15 h 15"/>
                <a:gd name="T12" fmla="*/ 22 w 22"/>
                <a:gd name="T13" fmla="*/ 5 h 15"/>
                <a:gd name="T14" fmla="*/ 22 w 22"/>
                <a:gd name="T15" fmla="*/ 5 h 15"/>
                <a:gd name="T16" fmla="*/ 22 w 22"/>
                <a:gd name="T1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5"/>
                  </a:moveTo>
                  <a:lnTo>
                    <a:pt x="18" y="0"/>
                  </a:lnTo>
                  <a:lnTo>
                    <a:pt x="11" y="7"/>
                  </a:lnTo>
                  <a:lnTo>
                    <a:pt x="5" y="0"/>
                  </a:lnTo>
                  <a:lnTo>
                    <a:pt x="0" y="5"/>
                  </a:lnTo>
                  <a:lnTo>
                    <a:pt x="11" y="15"/>
                  </a:lnTo>
                  <a:lnTo>
                    <a:pt x="22" y="5"/>
                  </a:lnTo>
                  <a:moveTo>
                    <a:pt x="22" y="5"/>
                  </a:moveTo>
                  <a:lnTo>
                    <a:pt x="22" y="5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xmlns="" id="{04BB3B2E-0FBA-446B-8492-597C432F1B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2494" y="1164432"/>
              <a:ext cx="28575" cy="28575"/>
            </a:xfrm>
            <a:custGeom>
              <a:avLst/>
              <a:gdLst>
                <a:gd name="T0" fmla="*/ 96 w 192"/>
                <a:gd name="T1" fmla="*/ 192 h 192"/>
                <a:gd name="T2" fmla="*/ 192 w 192"/>
                <a:gd name="T3" fmla="*/ 96 h 192"/>
                <a:gd name="T4" fmla="*/ 96 w 192"/>
                <a:gd name="T5" fmla="*/ 0 h 192"/>
                <a:gd name="T6" fmla="*/ 0 w 192"/>
                <a:gd name="T7" fmla="*/ 96 h 192"/>
                <a:gd name="T8" fmla="*/ 96 w 192"/>
                <a:gd name="T9" fmla="*/ 192 h 192"/>
                <a:gd name="T10" fmla="*/ 96 w 192"/>
                <a:gd name="T11" fmla="*/ 64 h 192"/>
                <a:gd name="T12" fmla="*/ 128 w 192"/>
                <a:gd name="T13" fmla="*/ 96 h 192"/>
                <a:gd name="T14" fmla="*/ 96 w 192"/>
                <a:gd name="T15" fmla="*/ 128 h 192"/>
                <a:gd name="T16" fmla="*/ 64 w 192"/>
                <a:gd name="T17" fmla="*/ 96 h 192"/>
                <a:gd name="T18" fmla="*/ 96 w 192"/>
                <a:gd name="T19" fmla="*/ 64 h 192"/>
                <a:gd name="T20" fmla="*/ 96 w 192"/>
                <a:gd name="T21" fmla="*/ 64 h 192"/>
                <a:gd name="T22" fmla="*/ 96 w 192"/>
                <a:gd name="T23" fmla="*/ 6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92">
                  <a:moveTo>
                    <a:pt x="96" y="192"/>
                  </a:move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lose/>
                  <a:moveTo>
                    <a:pt x="96" y="64"/>
                  </a:moveTo>
                  <a:cubicBezTo>
                    <a:pt x="114" y="64"/>
                    <a:pt x="128" y="78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78"/>
                    <a:pt x="78" y="64"/>
                    <a:pt x="96" y="64"/>
                  </a:cubicBezTo>
                  <a:close/>
                  <a:moveTo>
                    <a:pt x="96" y="64"/>
                  </a:moveTo>
                  <a:cubicBezTo>
                    <a:pt x="96" y="64"/>
                    <a:pt x="96" y="64"/>
                    <a:pt x="96" y="6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xmlns="" id="{888488EA-3FAB-4C02-993E-9BD22E2A70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5681" y="1164432"/>
              <a:ext cx="28575" cy="28575"/>
            </a:xfrm>
            <a:custGeom>
              <a:avLst/>
              <a:gdLst>
                <a:gd name="T0" fmla="*/ 96 w 192"/>
                <a:gd name="T1" fmla="*/ 0 h 192"/>
                <a:gd name="T2" fmla="*/ 0 w 192"/>
                <a:gd name="T3" fmla="*/ 96 h 192"/>
                <a:gd name="T4" fmla="*/ 96 w 192"/>
                <a:gd name="T5" fmla="*/ 192 h 192"/>
                <a:gd name="T6" fmla="*/ 192 w 192"/>
                <a:gd name="T7" fmla="*/ 96 h 192"/>
                <a:gd name="T8" fmla="*/ 96 w 192"/>
                <a:gd name="T9" fmla="*/ 0 h 192"/>
                <a:gd name="T10" fmla="*/ 96 w 192"/>
                <a:gd name="T11" fmla="*/ 128 h 192"/>
                <a:gd name="T12" fmla="*/ 64 w 192"/>
                <a:gd name="T13" fmla="*/ 96 h 192"/>
                <a:gd name="T14" fmla="*/ 96 w 192"/>
                <a:gd name="T15" fmla="*/ 64 h 192"/>
                <a:gd name="T16" fmla="*/ 128 w 192"/>
                <a:gd name="T17" fmla="*/ 96 h 192"/>
                <a:gd name="T18" fmla="*/ 96 w 192"/>
                <a:gd name="T19" fmla="*/ 128 h 192"/>
                <a:gd name="T20" fmla="*/ 96 w 192"/>
                <a:gd name="T21" fmla="*/ 128 h 192"/>
                <a:gd name="T22" fmla="*/ 96 w 192"/>
                <a:gd name="T23" fmla="*/ 12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96" y="128"/>
                  </a:moveTo>
                  <a:cubicBezTo>
                    <a:pt x="78" y="128"/>
                    <a:pt x="64" y="114"/>
                    <a:pt x="64" y="96"/>
                  </a:cubicBezTo>
                  <a:cubicBezTo>
                    <a:pt x="64" y="78"/>
                    <a:pt x="78" y="64"/>
                    <a:pt x="96" y="64"/>
                  </a:cubicBezTo>
                  <a:cubicBezTo>
                    <a:pt x="114" y="64"/>
                    <a:pt x="128" y="78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lose/>
                  <a:moveTo>
                    <a:pt x="96" y="128"/>
                  </a:moveTo>
                  <a:cubicBezTo>
                    <a:pt x="96" y="128"/>
                    <a:pt x="96" y="128"/>
                    <a:pt x="96" y="12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xmlns="" id="{1B63B19A-1670-4FF8-85A6-82F311B8EB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2831" y="1164432"/>
              <a:ext cx="26988" cy="28575"/>
            </a:xfrm>
            <a:custGeom>
              <a:avLst/>
              <a:gdLst>
                <a:gd name="T0" fmla="*/ 96 w 192"/>
                <a:gd name="T1" fmla="*/ 192 h 192"/>
                <a:gd name="T2" fmla="*/ 192 w 192"/>
                <a:gd name="T3" fmla="*/ 96 h 192"/>
                <a:gd name="T4" fmla="*/ 96 w 192"/>
                <a:gd name="T5" fmla="*/ 0 h 192"/>
                <a:gd name="T6" fmla="*/ 0 w 192"/>
                <a:gd name="T7" fmla="*/ 96 h 192"/>
                <a:gd name="T8" fmla="*/ 96 w 192"/>
                <a:gd name="T9" fmla="*/ 192 h 192"/>
                <a:gd name="T10" fmla="*/ 96 w 192"/>
                <a:gd name="T11" fmla="*/ 64 h 192"/>
                <a:gd name="T12" fmla="*/ 128 w 192"/>
                <a:gd name="T13" fmla="*/ 96 h 192"/>
                <a:gd name="T14" fmla="*/ 96 w 192"/>
                <a:gd name="T15" fmla="*/ 128 h 192"/>
                <a:gd name="T16" fmla="*/ 64 w 192"/>
                <a:gd name="T17" fmla="*/ 96 h 192"/>
                <a:gd name="T18" fmla="*/ 96 w 192"/>
                <a:gd name="T19" fmla="*/ 64 h 192"/>
                <a:gd name="T20" fmla="*/ 96 w 192"/>
                <a:gd name="T21" fmla="*/ 64 h 192"/>
                <a:gd name="T22" fmla="*/ 96 w 192"/>
                <a:gd name="T23" fmla="*/ 6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92">
                  <a:moveTo>
                    <a:pt x="96" y="192"/>
                  </a:move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lose/>
                  <a:moveTo>
                    <a:pt x="96" y="64"/>
                  </a:moveTo>
                  <a:cubicBezTo>
                    <a:pt x="114" y="64"/>
                    <a:pt x="128" y="78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78"/>
                    <a:pt x="78" y="64"/>
                    <a:pt x="96" y="64"/>
                  </a:cubicBezTo>
                  <a:close/>
                  <a:moveTo>
                    <a:pt x="96" y="64"/>
                  </a:moveTo>
                  <a:cubicBezTo>
                    <a:pt x="96" y="64"/>
                    <a:pt x="96" y="64"/>
                    <a:pt x="96" y="6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xmlns="" id="{C51F0359-C8E4-44DC-BFCC-2E96F1605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106" y="1099344"/>
              <a:ext cx="292100" cy="112713"/>
            </a:xfrm>
            <a:custGeom>
              <a:avLst/>
              <a:gdLst>
                <a:gd name="T0" fmla="*/ 1280 w 1984"/>
                <a:gd name="T1" fmla="*/ 320 h 768"/>
                <a:gd name="T2" fmla="*/ 1408 w 1984"/>
                <a:gd name="T3" fmla="*/ 192 h 768"/>
                <a:gd name="T4" fmla="*/ 720 w 1984"/>
                <a:gd name="T5" fmla="*/ 0 h 768"/>
                <a:gd name="T6" fmla="*/ 704 w 1984"/>
                <a:gd name="T7" fmla="*/ 192 h 768"/>
                <a:gd name="T8" fmla="*/ 224 w 1984"/>
                <a:gd name="T9" fmla="*/ 320 h 768"/>
                <a:gd name="T10" fmla="*/ 224 w 1984"/>
                <a:gd name="T11" fmla="*/ 768 h 768"/>
                <a:gd name="T12" fmla="*/ 1984 w 1984"/>
                <a:gd name="T13" fmla="*/ 544 h 768"/>
                <a:gd name="T14" fmla="*/ 1696 w 1984"/>
                <a:gd name="T15" fmla="*/ 544 h 768"/>
                <a:gd name="T16" fmla="*/ 1376 w 1984"/>
                <a:gd name="T17" fmla="*/ 544 h 768"/>
                <a:gd name="T18" fmla="*/ 1696 w 1984"/>
                <a:gd name="T19" fmla="*/ 544 h 768"/>
                <a:gd name="T20" fmla="*/ 1308 w 1984"/>
                <a:gd name="T21" fmla="*/ 384 h 768"/>
                <a:gd name="T22" fmla="*/ 1344 w 1984"/>
                <a:gd name="T23" fmla="*/ 429 h 768"/>
                <a:gd name="T24" fmla="*/ 992 w 1984"/>
                <a:gd name="T25" fmla="*/ 544 h 768"/>
                <a:gd name="T26" fmla="*/ 1312 w 1984"/>
                <a:gd name="T27" fmla="*/ 544 h 768"/>
                <a:gd name="T28" fmla="*/ 1216 w 1984"/>
                <a:gd name="T29" fmla="*/ 320 h 768"/>
                <a:gd name="T30" fmla="*/ 1024 w 1984"/>
                <a:gd name="T31" fmla="*/ 128 h 768"/>
                <a:gd name="T32" fmla="*/ 1216 w 1984"/>
                <a:gd name="T33" fmla="*/ 192 h 768"/>
                <a:gd name="T34" fmla="*/ 1232 w 1984"/>
                <a:gd name="T35" fmla="*/ 64 h 768"/>
                <a:gd name="T36" fmla="*/ 1104 w 1984"/>
                <a:gd name="T37" fmla="*/ 128 h 768"/>
                <a:gd name="T38" fmla="*/ 1232 w 1984"/>
                <a:gd name="T39" fmla="*/ 64 h 768"/>
                <a:gd name="T40" fmla="*/ 928 w 1984"/>
                <a:gd name="T41" fmla="*/ 64 h 768"/>
                <a:gd name="T42" fmla="*/ 704 w 1984"/>
                <a:gd name="T43" fmla="*/ 128 h 768"/>
                <a:gd name="T44" fmla="*/ 768 w 1984"/>
                <a:gd name="T45" fmla="*/ 192 h 768"/>
                <a:gd name="T46" fmla="*/ 960 w 1984"/>
                <a:gd name="T47" fmla="*/ 128 h 768"/>
                <a:gd name="T48" fmla="*/ 768 w 1984"/>
                <a:gd name="T49" fmla="*/ 320 h 768"/>
                <a:gd name="T50" fmla="*/ 608 w 1984"/>
                <a:gd name="T51" fmla="*/ 544 h 768"/>
                <a:gd name="T52" fmla="*/ 288 w 1984"/>
                <a:gd name="T53" fmla="*/ 544 h 768"/>
                <a:gd name="T54" fmla="*/ 608 w 1984"/>
                <a:gd name="T55" fmla="*/ 544 h 768"/>
                <a:gd name="T56" fmla="*/ 64 w 1984"/>
                <a:gd name="T57" fmla="*/ 544 h 768"/>
                <a:gd name="T58" fmla="*/ 292 w 1984"/>
                <a:gd name="T59" fmla="*/ 384 h 768"/>
                <a:gd name="T60" fmla="*/ 292 w 1984"/>
                <a:gd name="T61" fmla="*/ 704 h 768"/>
                <a:gd name="T62" fmla="*/ 604 w 1984"/>
                <a:gd name="T63" fmla="*/ 704 h 768"/>
                <a:gd name="T64" fmla="*/ 604 w 1984"/>
                <a:gd name="T65" fmla="*/ 384 h 768"/>
                <a:gd name="T66" fmla="*/ 928 w 1984"/>
                <a:gd name="T67" fmla="*/ 544 h 768"/>
                <a:gd name="T68" fmla="*/ 604 w 1984"/>
                <a:gd name="T69" fmla="*/ 704 h 768"/>
                <a:gd name="T70" fmla="*/ 1344 w 1984"/>
                <a:gd name="T71" fmla="*/ 659 h 768"/>
                <a:gd name="T72" fmla="*/ 1308 w 1984"/>
                <a:gd name="T73" fmla="*/ 704 h 768"/>
                <a:gd name="T74" fmla="*/ 1692 w 1984"/>
                <a:gd name="T75" fmla="*/ 704 h 768"/>
                <a:gd name="T76" fmla="*/ 1692 w 1984"/>
                <a:gd name="T77" fmla="*/ 384 h 768"/>
                <a:gd name="T78" fmla="*/ 1920 w 1984"/>
                <a:gd name="T79" fmla="*/ 544 h 768"/>
                <a:gd name="T80" fmla="*/ 1760 w 1984"/>
                <a:gd name="T81" fmla="*/ 70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84" h="768">
                  <a:moveTo>
                    <a:pt x="1760" y="320"/>
                  </a:moveTo>
                  <a:cubicBezTo>
                    <a:pt x="1280" y="320"/>
                    <a:pt x="1280" y="320"/>
                    <a:pt x="1280" y="320"/>
                  </a:cubicBezTo>
                  <a:cubicBezTo>
                    <a:pt x="1280" y="192"/>
                    <a:pt x="1280" y="192"/>
                    <a:pt x="1280" y="192"/>
                  </a:cubicBezTo>
                  <a:cubicBezTo>
                    <a:pt x="1408" y="192"/>
                    <a:pt x="1408" y="192"/>
                    <a:pt x="1408" y="192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720" y="0"/>
                    <a:pt x="720" y="0"/>
                    <a:pt x="720" y="0"/>
                  </a:cubicBezTo>
                  <a:cubicBezTo>
                    <a:pt x="576" y="192"/>
                    <a:pt x="576" y="192"/>
                    <a:pt x="576" y="192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4" y="320"/>
                    <a:pt x="704" y="320"/>
                    <a:pt x="704" y="320"/>
                  </a:cubicBezTo>
                  <a:cubicBezTo>
                    <a:pt x="224" y="320"/>
                    <a:pt x="224" y="320"/>
                    <a:pt x="224" y="320"/>
                  </a:cubicBezTo>
                  <a:cubicBezTo>
                    <a:pt x="101" y="320"/>
                    <a:pt x="0" y="420"/>
                    <a:pt x="0" y="544"/>
                  </a:cubicBezTo>
                  <a:cubicBezTo>
                    <a:pt x="0" y="668"/>
                    <a:pt x="101" y="768"/>
                    <a:pt x="224" y="768"/>
                  </a:cubicBezTo>
                  <a:cubicBezTo>
                    <a:pt x="1760" y="768"/>
                    <a:pt x="1760" y="768"/>
                    <a:pt x="1760" y="768"/>
                  </a:cubicBezTo>
                  <a:cubicBezTo>
                    <a:pt x="1883" y="768"/>
                    <a:pt x="1984" y="668"/>
                    <a:pt x="1984" y="544"/>
                  </a:cubicBezTo>
                  <a:cubicBezTo>
                    <a:pt x="1984" y="420"/>
                    <a:pt x="1883" y="320"/>
                    <a:pt x="1760" y="320"/>
                  </a:cubicBezTo>
                  <a:close/>
                  <a:moveTo>
                    <a:pt x="1696" y="544"/>
                  </a:moveTo>
                  <a:cubicBezTo>
                    <a:pt x="1696" y="632"/>
                    <a:pt x="1624" y="704"/>
                    <a:pt x="1536" y="704"/>
                  </a:cubicBezTo>
                  <a:cubicBezTo>
                    <a:pt x="1448" y="704"/>
                    <a:pt x="1376" y="632"/>
                    <a:pt x="1376" y="544"/>
                  </a:cubicBezTo>
                  <a:cubicBezTo>
                    <a:pt x="1376" y="456"/>
                    <a:pt x="1448" y="384"/>
                    <a:pt x="1536" y="384"/>
                  </a:cubicBezTo>
                  <a:cubicBezTo>
                    <a:pt x="1624" y="384"/>
                    <a:pt x="1696" y="456"/>
                    <a:pt x="1696" y="544"/>
                  </a:cubicBezTo>
                  <a:close/>
                  <a:moveTo>
                    <a:pt x="1344" y="429"/>
                  </a:moveTo>
                  <a:cubicBezTo>
                    <a:pt x="1334" y="413"/>
                    <a:pt x="1322" y="397"/>
                    <a:pt x="1308" y="384"/>
                  </a:cubicBezTo>
                  <a:cubicBezTo>
                    <a:pt x="1380" y="384"/>
                    <a:pt x="1380" y="384"/>
                    <a:pt x="1380" y="384"/>
                  </a:cubicBezTo>
                  <a:cubicBezTo>
                    <a:pt x="1366" y="397"/>
                    <a:pt x="1354" y="413"/>
                    <a:pt x="1344" y="429"/>
                  </a:cubicBezTo>
                  <a:close/>
                  <a:moveTo>
                    <a:pt x="1152" y="704"/>
                  </a:moveTo>
                  <a:cubicBezTo>
                    <a:pt x="1064" y="704"/>
                    <a:pt x="992" y="632"/>
                    <a:pt x="992" y="544"/>
                  </a:cubicBezTo>
                  <a:cubicBezTo>
                    <a:pt x="992" y="456"/>
                    <a:pt x="1064" y="384"/>
                    <a:pt x="1152" y="384"/>
                  </a:cubicBezTo>
                  <a:cubicBezTo>
                    <a:pt x="1240" y="384"/>
                    <a:pt x="1312" y="456"/>
                    <a:pt x="1312" y="544"/>
                  </a:cubicBezTo>
                  <a:cubicBezTo>
                    <a:pt x="1312" y="632"/>
                    <a:pt x="1240" y="704"/>
                    <a:pt x="1152" y="704"/>
                  </a:cubicBezTo>
                  <a:close/>
                  <a:moveTo>
                    <a:pt x="1216" y="320"/>
                  </a:moveTo>
                  <a:cubicBezTo>
                    <a:pt x="1024" y="320"/>
                    <a:pt x="1024" y="320"/>
                    <a:pt x="1024" y="320"/>
                  </a:cubicBezTo>
                  <a:cubicBezTo>
                    <a:pt x="1024" y="128"/>
                    <a:pt x="1024" y="128"/>
                    <a:pt x="1024" y="128"/>
                  </a:cubicBezTo>
                  <a:cubicBezTo>
                    <a:pt x="1072" y="192"/>
                    <a:pt x="1072" y="192"/>
                    <a:pt x="1072" y="192"/>
                  </a:cubicBezTo>
                  <a:cubicBezTo>
                    <a:pt x="1216" y="192"/>
                    <a:pt x="1216" y="192"/>
                    <a:pt x="1216" y="192"/>
                  </a:cubicBezTo>
                  <a:lnTo>
                    <a:pt x="1216" y="320"/>
                  </a:lnTo>
                  <a:close/>
                  <a:moveTo>
                    <a:pt x="1232" y="64"/>
                  </a:moveTo>
                  <a:cubicBezTo>
                    <a:pt x="1280" y="128"/>
                    <a:pt x="1280" y="128"/>
                    <a:pt x="1280" y="128"/>
                  </a:cubicBezTo>
                  <a:cubicBezTo>
                    <a:pt x="1104" y="128"/>
                    <a:pt x="1104" y="128"/>
                    <a:pt x="1104" y="128"/>
                  </a:cubicBezTo>
                  <a:cubicBezTo>
                    <a:pt x="1056" y="64"/>
                    <a:pt x="1056" y="64"/>
                    <a:pt x="1056" y="64"/>
                  </a:cubicBezTo>
                  <a:lnTo>
                    <a:pt x="1232" y="64"/>
                  </a:lnTo>
                  <a:close/>
                  <a:moveTo>
                    <a:pt x="752" y="64"/>
                  </a:moveTo>
                  <a:cubicBezTo>
                    <a:pt x="928" y="64"/>
                    <a:pt x="928" y="64"/>
                    <a:pt x="928" y="64"/>
                  </a:cubicBezTo>
                  <a:cubicBezTo>
                    <a:pt x="880" y="128"/>
                    <a:pt x="880" y="128"/>
                    <a:pt x="880" y="128"/>
                  </a:cubicBezTo>
                  <a:cubicBezTo>
                    <a:pt x="704" y="128"/>
                    <a:pt x="704" y="128"/>
                    <a:pt x="704" y="128"/>
                  </a:cubicBezTo>
                  <a:lnTo>
                    <a:pt x="752" y="64"/>
                  </a:lnTo>
                  <a:close/>
                  <a:moveTo>
                    <a:pt x="768" y="192"/>
                  </a:moveTo>
                  <a:cubicBezTo>
                    <a:pt x="912" y="192"/>
                    <a:pt x="912" y="192"/>
                    <a:pt x="912" y="192"/>
                  </a:cubicBezTo>
                  <a:cubicBezTo>
                    <a:pt x="960" y="128"/>
                    <a:pt x="960" y="128"/>
                    <a:pt x="960" y="128"/>
                  </a:cubicBezTo>
                  <a:cubicBezTo>
                    <a:pt x="960" y="320"/>
                    <a:pt x="960" y="320"/>
                    <a:pt x="960" y="320"/>
                  </a:cubicBezTo>
                  <a:cubicBezTo>
                    <a:pt x="768" y="320"/>
                    <a:pt x="768" y="320"/>
                    <a:pt x="768" y="320"/>
                  </a:cubicBezTo>
                  <a:lnTo>
                    <a:pt x="768" y="192"/>
                  </a:lnTo>
                  <a:close/>
                  <a:moveTo>
                    <a:pt x="608" y="544"/>
                  </a:moveTo>
                  <a:cubicBezTo>
                    <a:pt x="608" y="632"/>
                    <a:pt x="536" y="704"/>
                    <a:pt x="448" y="704"/>
                  </a:cubicBezTo>
                  <a:cubicBezTo>
                    <a:pt x="360" y="704"/>
                    <a:pt x="288" y="632"/>
                    <a:pt x="288" y="544"/>
                  </a:cubicBezTo>
                  <a:cubicBezTo>
                    <a:pt x="288" y="456"/>
                    <a:pt x="360" y="384"/>
                    <a:pt x="448" y="384"/>
                  </a:cubicBezTo>
                  <a:cubicBezTo>
                    <a:pt x="536" y="384"/>
                    <a:pt x="608" y="456"/>
                    <a:pt x="608" y="544"/>
                  </a:cubicBezTo>
                  <a:close/>
                  <a:moveTo>
                    <a:pt x="224" y="704"/>
                  </a:moveTo>
                  <a:cubicBezTo>
                    <a:pt x="136" y="704"/>
                    <a:pt x="64" y="632"/>
                    <a:pt x="64" y="544"/>
                  </a:cubicBezTo>
                  <a:cubicBezTo>
                    <a:pt x="64" y="456"/>
                    <a:pt x="136" y="384"/>
                    <a:pt x="224" y="384"/>
                  </a:cubicBezTo>
                  <a:cubicBezTo>
                    <a:pt x="292" y="384"/>
                    <a:pt x="292" y="384"/>
                    <a:pt x="292" y="384"/>
                  </a:cubicBezTo>
                  <a:cubicBezTo>
                    <a:pt x="250" y="425"/>
                    <a:pt x="224" y="481"/>
                    <a:pt x="224" y="544"/>
                  </a:cubicBezTo>
                  <a:cubicBezTo>
                    <a:pt x="224" y="607"/>
                    <a:pt x="250" y="663"/>
                    <a:pt x="292" y="704"/>
                  </a:cubicBezTo>
                  <a:lnTo>
                    <a:pt x="224" y="704"/>
                  </a:lnTo>
                  <a:close/>
                  <a:moveTo>
                    <a:pt x="604" y="704"/>
                  </a:moveTo>
                  <a:cubicBezTo>
                    <a:pt x="646" y="663"/>
                    <a:pt x="672" y="607"/>
                    <a:pt x="672" y="544"/>
                  </a:cubicBezTo>
                  <a:cubicBezTo>
                    <a:pt x="672" y="481"/>
                    <a:pt x="646" y="425"/>
                    <a:pt x="604" y="384"/>
                  </a:cubicBezTo>
                  <a:cubicBezTo>
                    <a:pt x="996" y="384"/>
                    <a:pt x="996" y="384"/>
                    <a:pt x="996" y="384"/>
                  </a:cubicBezTo>
                  <a:cubicBezTo>
                    <a:pt x="954" y="425"/>
                    <a:pt x="928" y="481"/>
                    <a:pt x="928" y="544"/>
                  </a:cubicBezTo>
                  <a:cubicBezTo>
                    <a:pt x="928" y="607"/>
                    <a:pt x="954" y="663"/>
                    <a:pt x="996" y="704"/>
                  </a:cubicBezTo>
                  <a:lnTo>
                    <a:pt x="604" y="704"/>
                  </a:lnTo>
                  <a:close/>
                  <a:moveTo>
                    <a:pt x="1308" y="704"/>
                  </a:moveTo>
                  <a:cubicBezTo>
                    <a:pt x="1322" y="691"/>
                    <a:pt x="1334" y="675"/>
                    <a:pt x="1344" y="659"/>
                  </a:cubicBezTo>
                  <a:cubicBezTo>
                    <a:pt x="1354" y="675"/>
                    <a:pt x="1366" y="691"/>
                    <a:pt x="1380" y="704"/>
                  </a:cubicBezTo>
                  <a:lnTo>
                    <a:pt x="1308" y="704"/>
                  </a:lnTo>
                  <a:close/>
                  <a:moveTo>
                    <a:pt x="1760" y="704"/>
                  </a:moveTo>
                  <a:cubicBezTo>
                    <a:pt x="1692" y="704"/>
                    <a:pt x="1692" y="704"/>
                    <a:pt x="1692" y="704"/>
                  </a:cubicBezTo>
                  <a:cubicBezTo>
                    <a:pt x="1734" y="663"/>
                    <a:pt x="1760" y="607"/>
                    <a:pt x="1760" y="544"/>
                  </a:cubicBezTo>
                  <a:cubicBezTo>
                    <a:pt x="1760" y="481"/>
                    <a:pt x="1734" y="425"/>
                    <a:pt x="1692" y="384"/>
                  </a:cubicBezTo>
                  <a:cubicBezTo>
                    <a:pt x="1760" y="384"/>
                    <a:pt x="1760" y="384"/>
                    <a:pt x="1760" y="384"/>
                  </a:cubicBezTo>
                  <a:cubicBezTo>
                    <a:pt x="1848" y="384"/>
                    <a:pt x="1920" y="456"/>
                    <a:pt x="1920" y="544"/>
                  </a:cubicBezTo>
                  <a:cubicBezTo>
                    <a:pt x="1920" y="632"/>
                    <a:pt x="1848" y="704"/>
                    <a:pt x="1760" y="704"/>
                  </a:cubicBezTo>
                  <a:close/>
                  <a:moveTo>
                    <a:pt x="1760" y="704"/>
                  </a:moveTo>
                  <a:cubicBezTo>
                    <a:pt x="1760" y="704"/>
                    <a:pt x="1760" y="704"/>
                    <a:pt x="1760" y="70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49">
              <a:extLst>
                <a:ext uri="{FF2B5EF4-FFF2-40B4-BE49-F238E27FC236}">
                  <a16:creationId xmlns:a16="http://schemas.microsoft.com/office/drawing/2014/main" xmlns="" id="{43FB2227-361D-4F06-ADBB-CCB5DBDC8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2819" y="950119"/>
              <a:ext cx="66675" cy="65088"/>
            </a:xfrm>
            <a:custGeom>
              <a:avLst/>
              <a:gdLst>
                <a:gd name="T0" fmla="*/ 224 w 448"/>
                <a:gd name="T1" fmla="*/ 448 h 448"/>
                <a:gd name="T2" fmla="*/ 448 w 448"/>
                <a:gd name="T3" fmla="*/ 224 h 448"/>
                <a:gd name="T4" fmla="*/ 224 w 448"/>
                <a:gd name="T5" fmla="*/ 0 h 448"/>
                <a:gd name="T6" fmla="*/ 0 w 448"/>
                <a:gd name="T7" fmla="*/ 224 h 448"/>
                <a:gd name="T8" fmla="*/ 224 w 448"/>
                <a:gd name="T9" fmla="*/ 448 h 448"/>
                <a:gd name="T10" fmla="*/ 224 w 448"/>
                <a:gd name="T11" fmla="*/ 64 h 448"/>
                <a:gd name="T12" fmla="*/ 384 w 448"/>
                <a:gd name="T13" fmla="*/ 224 h 448"/>
                <a:gd name="T14" fmla="*/ 224 w 448"/>
                <a:gd name="T15" fmla="*/ 384 h 448"/>
                <a:gd name="T16" fmla="*/ 64 w 448"/>
                <a:gd name="T17" fmla="*/ 224 h 448"/>
                <a:gd name="T18" fmla="*/ 224 w 448"/>
                <a:gd name="T19" fmla="*/ 64 h 448"/>
                <a:gd name="T20" fmla="*/ 224 w 448"/>
                <a:gd name="T21" fmla="*/ 64 h 448"/>
                <a:gd name="T22" fmla="*/ 224 w 448"/>
                <a:gd name="T23" fmla="*/ 6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8" h="448">
                  <a:moveTo>
                    <a:pt x="224" y="448"/>
                  </a:moveTo>
                  <a:cubicBezTo>
                    <a:pt x="347" y="448"/>
                    <a:pt x="448" y="348"/>
                    <a:pt x="448" y="224"/>
                  </a:cubicBezTo>
                  <a:cubicBezTo>
                    <a:pt x="448" y="100"/>
                    <a:pt x="347" y="0"/>
                    <a:pt x="224" y="0"/>
                  </a:cubicBez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4" y="448"/>
                  </a:cubicBezTo>
                  <a:close/>
                  <a:moveTo>
                    <a:pt x="224" y="64"/>
                  </a:moveTo>
                  <a:cubicBezTo>
                    <a:pt x="312" y="64"/>
                    <a:pt x="384" y="136"/>
                    <a:pt x="384" y="224"/>
                  </a:cubicBezTo>
                  <a:cubicBezTo>
                    <a:pt x="384" y="312"/>
                    <a:pt x="312" y="384"/>
                    <a:pt x="224" y="384"/>
                  </a:cubicBezTo>
                  <a:cubicBezTo>
                    <a:pt x="136" y="384"/>
                    <a:pt x="64" y="312"/>
                    <a:pt x="64" y="224"/>
                  </a:cubicBezTo>
                  <a:cubicBezTo>
                    <a:pt x="64" y="136"/>
                    <a:pt x="136" y="64"/>
                    <a:pt x="224" y="64"/>
                  </a:cubicBezTo>
                  <a:close/>
                  <a:moveTo>
                    <a:pt x="224" y="64"/>
                  </a:moveTo>
                  <a:cubicBezTo>
                    <a:pt x="224" y="64"/>
                    <a:pt x="224" y="64"/>
                    <a:pt x="224" y="6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xmlns="" id="{9CA05EB0-DD23-4BBE-A98B-BA6D8DB9E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4244" y="921544"/>
              <a:ext cx="123825" cy="168275"/>
            </a:xfrm>
            <a:custGeom>
              <a:avLst/>
              <a:gdLst>
                <a:gd name="T0" fmla="*/ 57 w 832"/>
                <a:gd name="T1" fmla="*/ 646 h 1152"/>
                <a:gd name="T2" fmla="*/ 252 w 832"/>
                <a:gd name="T3" fmla="*/ 727 h 1152"/>
                <a:gd name="T4" fmla="*/ 325 w 832"/>
                <a:gd name="T5" fmla="*/ 832 h 1152"/>
                <a:gd name="T6" fmla="*/ 384 w 832"/>
                <a:gd name="T7" fmla="*/ 960 h 1152"/>
                <a:gd name="T8" fmla="*/ 256 w 832"/>
                <a:gd name="T9" fmla="*/ 1152 h 1152"/>
                <a:gd name="T10" fmla="*/ 320 w 832"/>
                <a:gd name="T11" fmla="*/ 1024 h 1152"/>
                <a:gd name="T12" fmla="*/ 512 w 832"/>
                <a:gd name="T13" fmla="*/ 1152 h 1152"/>
                <a:gd name="T14" fmla="*/ 576 w 832"/>
                <a:gd name="T15" fmla="*/ 960 h 1152"/>
                <a:gd name="T16" fmla="*/ 448 w 832"/>
                <a:gd name="T17" fmla="*/ 832 h 1152"/>
                <a:gd name="T18" fmla="*/ 520 w 832"/>
                <a:gd name="T19" fmla="*/ 752 h 1152"/>
                <a:gd name="T20" fmla="*/ 646 w 832"/>
                <a:gd name="T21" fmla="*/ 775 h 1152"/>
                <a:gd name="T22" fmla="*/ 727 w 832"/>
                <a:gd name="T23" fmla="*/ 580 h 1152"/>
                <a:gd name="T24" fmla="*/ 832 w 832"/>
                <a:gd name="T25" fmla="*/ 507 h 1152"/>
                <a:gd name="T26" fmla="*/ 752 w 832"/>
                <a:gd name="T27" fmla="*/ 312 h 1152"/>
                <a:gd name="T28" fmla="*/ 775 w 832"/>
                <a:gd name="T29" fmla="*/ 186 h 1152"/>
                <a:gd name="T30" fmla="*/ 580 w 832"/>
                <a:gd name="T31" fmla="*/ 105 h 1152"/>
                <a:gd name="T32" fmla="*/ 507 w 832"/>
                <a:gd name="T33" fmla="*/ 0 h 1152"/>
                <a:gd name="T34" fmla="*/ 312 w 832"/>
                <a:gd name="T35" fmla="*/ 80 h 1152"/>
                <a:gd name="T36" fmla="*/ 186 w 832"/>
                <a:gd name="T37" fmla="*/ 57 h 1152"/>
                <a:gd name="T38" fmla="*/ 105 w 832"/>
                <a:gd name="T39" fmla="*/ 252 h 1152"/>
                <a:gd name="T40" fmla="*/ 0 w 832"/>
                <a:gd name="T41" fmla="*/ 325 h 1152"/>
                <a:gd name="T42" fmla="*/ 80 w 832"/>
                <a:gd name="T43" fmla="*/ 520 h 1152"/>
                <a:gd name="T44" fmla="*/ 64 w 832"/>
                <a:gd name="T45" fmla="*/ 379 h 1152"/>
                <a:gd name="T46" fmla="*/ 137 w 832"/>
                <a:gd name="T47" fmla="*/ 347 h 1152"/>
                <a:gd name="T48" fmla="*/ 181 w 832"/>
                <a:gd name="T49" fmla="*/ 249 h 1152"/>
                <a:gd name="T50" fmla="*/ 193 w 832"/>
                <a:gd name="T51" fmla="*/ 141 h 1152"/>
                <a:gd name="T52" fmla="*/ 267 w 832"/>
                <a:gd name="T53" fmla="*/ 170 h 1152"/>
                <a:gd name="T54" fmla="*/ 368 w 832"/>
                <a:gd name="T55" fmla="*/ 132 h 1152"/>
                <a:gd name="T56" fmla="*/ 453 w 832"/>
                <a:gd name="T57" fmla="*/ 64 h 1152"/>
                <a:gd name="T58" fmla="*/ 485 w 832"/>
                <a:gd name="T59" fmla="*/ 137 h 1152"/>
                <a:gd name="T60" fmla="*/ 583 w 832"/>
                <a:gd name="T61" fmla="*/ 181 h 1152"/>
                <a:gd name="T62" fmla="*/ 691 w 832"/>
                <a:gd name="T63" fmla="*/ 193 h 1152"/>
                <a:gd name="T64" fmla="*/ 662 w 832"/>
                <a:gd name="T65" fmla="*/ 267 h 1152"/>
                <a:gd name="T66" fmla="*/ 700 w 832"/>
                <a:gd name="T67" fmla="*/ 368 h 1152"/>
                <a:gd name="T68" fmla="*/ 768 w 832"/>
                <a:gd name="T69" fmla="*/ 453 h 1152"/>
                <a:gd name="T70" fmla="*/ 695 w 832"/>
                <a:gd name="T71" fmla="*/ 485 h 1152"/>
                <a:gd name="T72" fmla="*/ 651 w 832"/>
                <a:gd name="T73" fmla="*/ 583 h 1152"/>
                <a:gd name="T74" fmla="*/ 639 w 832"/>
                <a:gd name="T75" fmla="*/ 691 h 1152"/>
                <a:gd name="T76" fmla="*/ 565 w 832"/>
                <a:gd name="T77" fmla="*/ 662 h 1152"/>
                <a:gd name="T78" fmla="*/ 464 w 832"/>
                <a:gd name="T79" fmla="*/ 700 h 1152"/>
                <a:gd name="T80" fmla="*/ 379 w 832"/>
                <a:gd name="T81" fmla="*/ 768 h 1152"/>
                <a:gd name="T82" fmla="*/ 347 w 832"/>
                <a:gd name="T83" fmla="*/ 695 h 1152"/>
                <a:gd name="T84" fmla="*/ 249 w 832"/>
                <a:gd name="T85" fmla="*/ 651 h 1152"/>
                <a:gd name="T86" fmla="*/ 141 w 832"/>
                <a:gd name="T87" fmla="*/ 639 h 1152"/>
                <a:gd name="T88" fmla="*/ 170 w 832"/>
                <a:gd name="T89" fmla="*/ 565 h 1152"/>
                <a:gd name="T90" fmla="*/ 132 w 832"/>
                <a:gd name="T91" fmla="*/ 464 h 1152"/>
                <a:gd name="T92" fmla="*/ 64 w 832"/>
                <a:gd name="T93" fmla="*/ 379 h 1152"/>
                <a:gd name="T94" fmla="*/ 64 w 832"/>
                <a:gd name="T95" fmla="*/ 379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2" h="1152">
                  <a:moveTo>
                    <a:pt x="105" y="580"/>
                  </a:moveTo>
                  <a:cubicBezTo>
                    <a:pt x="57" y="646"/>
                    <a:pt x="57" y="646"/>
                    <a:pt x="57" y="646"/>
                  </a:cubicBezTo>
                  <a:cubicBezTo>
                    <a:pt x="186" y="775"/>
                    <a:pt x="186" y="775"/>
                    <a:pt x="186" y="775"/>
                  </a:cubicBezTo>
                  <a:cubicBezTo>
                    <a:pt x="252" y="727"/>
                    <a:pt x="252" y="727"/>
                    <a:pt x="252" y="727"/>
                  </a:cubicBezTo>
                  <a:cubicBezTo>
                    <a:pt x="271" y="737"/>
                    <a:pt x="291" y="745"/>
                    <a:pt x="312" y="752"/>
                  </a:cubicBezTo>
                  <a:cubicBezTo>
                    <a:pt x="325" y="832"/>
                    <a:pt x="325" y="832"/>
                    <a:pt x="325" y="832"/>
                  </a:cubicBezTo>
                  <a:cubicBezTo>
                    <a:pt x="384" y="832"/>
                    <a:pt x="384" y="832"/>
                    <a:pt x="384" y="832"/>
                  </a:cubicBezTo>
                  <a:cubicBezTo>
                    <a:pt x="384" y="960"/>
                    <a:pt x="384" y="960"/>
                    <a:pt x="384" y="960"/>
                  </a:cubicBezTo>
                  <a:cubicBezTo>
                    <a:pt x="256" y="960"/>
                    <a:pt x="256" y="960"/>
                    <a:pt x="256" y="960"/>
                  </a:cubicBezTo>
                  <a:cubicBezTo>
                    <a:pt x="256" y="1152"/>
                    <a:pt x="256" y="1152"/>
                    <a:pt x="256" y="1152"/>
                  </a:cubicBezTo>
                  <a:cubicBezTo>
                    <a:pt x="320" y="1152"/>
                    <a:pt x="320" y="1152"/>
                    <a:pt x="320" y="1152"/>
                  </a:cubicBezTo>
                  <a:cubicBezTo>
                    <a:pt x="320" y="1024"/>
                    <a:pt x="320" y="1024"/>
                    <a:pt x="320" y="1024"/>
                  </a:cubicBezTo>
                  <a:cubicBezTo>
                    <a:pt x="512" y="1024"/>
                    <a:pt x="512" y="1024"/>
                    <a:pt x="512" y="1024"/>
                  </a:cubicBezTo>
                  <a:cubicBezTo>
                    <a:pt x="512" y="1152"/>
                    <a:pt x="512" y="1152"/>
                    <a:pt x="512" y="1152"/>
                  </a:cubicBezTo>
                  <a:cubicBezTo>
                    <a:pt x="576" y="1152"/>
                    <a:pt x="576" y="1152"/>
                    <a:pt x="576" y="1152"/>
                  </a:cubicBezTo>
                  <a:cubicBezTo>
                    <a:pt x="576" y="960"/>
                    <a:pt x="576" y="960"/>
                    <a:pt x="576" y="960"/>
                  </a:cubicBezTo>
                  <a:cubicBezTo>
                    <a:pt x="448" y="960"/>
                    <a:pt x="448" y="960"/>
                    <a:pt x="448" y="960"/>
                  </a:cubicBezTo>
                  <a:cubicBezTo>
                    <a:pt x="448" y="832"/>
                    <a:pt x="448" y="832"/>
                    <a:pt x="448" y="832"/>
                  </a:cubicBezTo>
                  <a:cubicBezTo>
                    <a:pt x="507" y="832"/>
                    <a:pt x="507" y="832"/>
                    <a:pt x="507" y="832"/>
                  </a:cubicBezTo>
                  <a:cubicBezTo>
                    <a:pt x="520" y="752"/>
                    <a:pt x="520" y="752"/>
                    <a:pt x="520" y="752"/>
                  </a:cubicBezTo>
                  <a:cubicBezTo>
                    <a:pt x="541" y="745"/>
                    <a:pt x="561" y="737"/>
                    <a:pt x="580" y="727"/>
                  </a:cubicBezTo>
                  <a:cubicBezTo>
                    <a:pt x="646" y="775"/>
                    <a:pt x="646" y="775"/>
                    <a:pt x="646" y="775"/>
                  </a:cubicBezTo>
                  <a:cubicBezTo>
                    <a:pt x="775" y="646"/>
                    <a:pt x="775" y="646"/>
                    <a:pt x="775" y="646"/>
                  </a:cubicBezTo>
                  <a:cubicBezTo>
                    <a:pt x="727" y="580"/>
                    <a:pt x="727" y="580"/>
                    <a:pt x="727" y="580"/>
                  </a:cubicBezTo>
                  <a:cubicBezTo>
                    <a:pt x="737" y="561"/>
                    <a:pt x="745" y="541"/>
                    <a:pt x="752" y="520"/>
                  </a:cubicBezTo>
                  <a:cubicBezTo>
                    <a:pt x="832" y="507"/>
                    <a:pt x="832" y="507"/>
                    <a:pt x="832" y="507"/>
                  </a:cubicBezTo>
                  <a:cubicBezTo>
                    <a:pt x="832" y="325"/>
                    <a:pt x="832" y="325"/>
                    <a:pt x="832" y="325"/>
                  </a:cubicBezTo>
                  <a:cubicBezTo>
                    <a:pt x="752" y="312"/>
                    <a:pt x="752" y="312"/>
                    <a:pt x="752" y="312"/>
                  </a:cubicBezTo>
                  <a:cubicBezTo>
                    <a:pt x="746" y="291"/>
                    <a:pt x="737" y="271"/>
                    <a:pt x="727" y="252"/>
                  </a:cubicBezTo>
                  <a:cubicBezTo>
                    <a:pt x="775" y="186"/>
                    <a:pt x="775" y="186"/>
                    <a:pt x="775" y="186"/>
                  </a:cubicBezTo>
                  <a:cubicBezTo>
                    <a:pt x="646" y="57"/>
                    <a:pt x="646" y="57"/>
                    <a:pt x="646" y="57"/>
                  </a:cubicBezTo>
                  <a:cubicBezTo>
                    <a:pt x="580" y="105"/>
                    <a:pt x="580" y="105"/>
                    <a:pt x="580" y="105"/>
                  </a:cubicBezTo>
                  <a:cubicBezTo>
                    <a:pt x="561" y="95"/>
                    <a:pt x="541" y="87"/>
                    <a:pt x="520" y="80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12" y="80"/>
                    <a:pt x="312" y="80"/>
                    <a:pt x="312" y="80"/>
                  </a:cubicBezTo>
                  <a:cubicBezTo>
                    <a:pt x="291" y="86"/>
                    <a:pt x="271" y="95"/>
                    <a:pt x="252" y="105"/>
                  </a:cubicBezTo>
                  <a:cubicBezTo>
                    <a:pt x="186" y="57"/>
                    <a:pt x="186" y="57"/>
                    <a:pt x="186" y="57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95" y="271"/>
                    <a:pt x="87" y="291"/>
                    <a:pt x="80" y="312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80" y="520"/>
                    <a:pt x="80" y="520"/>
                    <a:pt x="80" y="520"/>
                  </a:cubicBezTo>
                  <a:cubicBezTo>
                    <a:pt x="86" y="541"/>
                    <a:pt x="95" y="561"/>
                    <a:pt x="105" y="580"/>
                  </a:cubicBezTo>
                  <a:close/>
                  <a:moveTo>
                    <a:pt x="64" y="379"/>
                  </a:moveTo>
                  <a:cubicBezTo>
                    <a:pt x="132" y="368"/>
                    <a:pt x="132" y="368"/>
                    <a:pt x="132" y="368"/>
                  </a:cubicBezTo>
                  <a:cubicBezTo>
                    <a:pt x="137" y="347"/>
                    <a:pt x="137" y="347"/>
                    <a:pt x="137" y="347"/>
                  </a:cubicBezTo>
                  <a:cubicBezTo>
                    <a:pt x="144" y="319"/>
                    <a:pt x="155" y="292"/>
                    <a:pt x="170" y="267"/>
                  </a:cubicBezTo>
                  <a:cubicBezTo>
                    <a:pt x="181" y="249"/>
                    <a:pt x="181" y="249"/>
                    <a:pt x="181" y="249"/>
                  </a:cubicBezTo>
                  <a:cubicBezTo>
                    <a:pt x="141" y="193"/>
                    <a:pt x="141" y="193"/>
                    <a:pt x="141" y="193"/>
                  </a:cubicBezTo>
                  <a:cubicBezTo>
                    <a:pt x="193" y="141"/>
                    <a:pt x="193" y="141"/>
                    <a:pt x="193" y="141"/>
                  </a:cubicBezTo>
                  <a:cubicBezTo>
                    <a:pt x="249" y="181"/>
                    <a:pt x="249" y="181"/>
                    <a:pt x="249" y="181"/>
                  </a:cubicBezTo>
                  <a:cubicBezTo>
                    <a:pt x="267" y="170"/>
                    <a:pt x="267" y="170"/>
                    <a:pt x="267" y="170"/>
                  </a:cubicBezTo>
                  <a:cubicBezTo>
                    <a:pt x="292" y="155"/>
                    <a:pt x="319" y="144"/>
                    <a:pt x="347" y="137"/>
                  </a:cubicBezTo>
                  <a:cubicBezTo>
                    <a:pt x="368" y="132"/>
                    <a:pt x="368" y="132"/>
                    <a:pt x="368" y="132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453" y="64"/>
                    <a:pt x="453" y="64"/>
                    <a:pt x="453" y="64"/>
                  </a:cubicBezTo>
                  <a:cubicBezTo>
                    <a:pt x="464" y="132"/>
                    <a:pt x="464" y="132"/>
                    <a:pt x="464" y="132"/>
                  </a:cubicBezTo>
                  <a:cubicBezTo>
                    <a:pt x="485" y="137"/>
                    <a:pt x="485" y="137"/>
                    <a:pt x="485" y="137"/>
                  </a:cubicBezTo>
                  <a:cubicBezTo>
                    <a:pt x="513" y="144"/>
                    <a:pt x="540" y="155"/>
                    <a:pt x="565" y="170"/>
                  </a:cubicBezTo>
                  <a:cubicBezTo>
                    <a:pt x="583" y="181"/>
                    <a:pt x="583" y="181"/>
                    <a:pt x="583" y="181"/>
                  </a:cubicBezTo>
                  <a:cubicBezTo>
                    <a:pt x="639" y="141"/>
                    <a:pt x="639" y="141"/>
                    <a:pt x="639" y="141"/>
                  </a:cubicBezTo>
                  <a:cubicBezTo>
                    <a:pt x="691" y="193"/>
                    <a:pt x="691" y="193"/>
                    <a:pt x="691" y="193"/>
                  </a:cubicBezTo>
                  <a:cubicBezTo>
                    <a:pt x="651" y="249"/>
                    <a:pt x="651" y="249"/>
                    <a:pt x="651" y="249"/>
                  </a:cubicBezTo>
                  <a:cubicBezTo>
                    <a:pt x="662" y="267"/>
                    <a:pt x="662" y="267"/>
                    <a:pt x="662" y="267"/>
                  </a:cubicBezTo>
                  <a:cubicBezTo>
                    <a:pt x="677" y="292"/>
                    <a:pt x="689" y="319"/>
                    <a:pt x="695" y="347"/>
                  </a:cubicBezTo>
                  <a:cubicBezTo>
                    <a:pt x="700" y="368"/>
                    <a:pt x="700" y="368"/>
                    <a:pt x="700" y="368"/>
                  </a:cubicBezTo>
                  <a:cubicBezTo>
                    <a:pt x="768" y="379"/>
                    <a:pt x="768" y="379"/>
                    <a:pt x="768" y="379"/>
                  </a:cubicBezTo>
                  <a:cubicBezTo>
                    <a:pt x="768" y="453"/>
                    <a:pt x="768" y="453"/>
                    <a:pt x="768" y="453"/>
                  </a:cubicBezTo>
                  <a:cubicBezTo>
                    <a:pt x="700" y="464"/>
                    <a:pt x="700" y="464"/>
                    <a:pt x="700" y="464"/>
                  </a:cubicBezTo>
                  <a:cubicBezTo>
                    <a:pt x="695" y="485"/>
                    <a:pt x="695" y="485"/>
                    <a:pt x="695" y="485"/>
                  </a:cubicBezTo>
                  <a:cubicBezTo>
                    <a:pt x="688" y="513"/>
                    <a:pt x="677" y="540"/>
                    <a:pt x="662" y="565"/>
                  </a:cubicBezTo>
                  <a:cubicBezTo>
                    <a:pt x="651" y="583"/>
                    <a:pt x="651" y="583"/>
                    <a:pt x="651" y="583"/>
                  </a:cubicBezTo>
                  <a:cubicBezTo>
                    <a:pt x="691" y="639"/>
                    <a:pt x="691" y="639"/>
                    <a:pt x="691" y="639"/>
                  </a:cubicBezTo>
                  <a:cubicBezTo>
                    <a:pt x="639" y="691"/>
                    <a:pt x="639" y="691"/>
                    <a:pt x="639" y="691"/>
                  </a:cubicBezTo>
                  <a:cubicBezTo>
                    <a:pt x="583" y="651"/>
                    <a:pt x="583" y="651"/>
                    <a:pt x="583" y="651"/>
                  </a:cubicBezTo>
                  <a:cubicBezTo>
                    <a:pt x="565" y="662"/>
                    <a:pt x="565" y="662"/>
                    <a:pt x="565" y="662"/>
                  </a:cubicBezTo>
                  <a:cubicBezTo>
                    <a:pt x="540" y="677"/>
                    <a:pt x="513" y="688"/>
                    <a:pt x="485" y="695"/>
                  </a:cubicBezTo>
                  <a:cubicBezTo>
                    <a:pt x="464" y="700"/>
                    <a:pt x="464" y="700"/>
                    <a:pt x="464" y="700"/>
                  </a:cubicBezTo>
                  <a:cubicBezTo>
                    <a:pt x="453" y="768"/>
                    <a:pt x="453" y="768"/>
                    <a:pt x="453" y="768"/>
                  </a:cubicBezTo>
                  <a:cubicBezTo>
                    <a:pt x="379" y="768"/>
                    <a:pt x="379" y="768"/>
                    <a:pt x="379" y="768"/>
                  </a:cubicBezTo>
                  <a:cubicBezTo>
                    <a:pt x="368" y="700"/>
                    <a:pt x="368" y="700"/>
                    <a:pt x="368" y="700"/>
                  </a:cubicBezTo>
                  <a:cubicBezTo>
                    <a:pt x="347" y="695"/>
                    <a:pt x="347" y="695"/>
                    <a:pt x="347" y="695"/>
                  </a:cubicBezTo>
                  <a:cubicBezTo>
                    <a:pt x="319" y="688"/>
                    <a:pt x="292" y="677"/>
                    <a:pt x="267" y="662"/>
                  </a:cubicBezTo>
                  <a:cubicBezTo>
                    <a:pt x="249" y="651"/>
                    <a:pt x="249" y="651"/>
                    <a:pt x="249" y="651"/>
                  </a:cubicBezTo>
                  <a:cubicBezTo>
                    <a:pt x="193" y="691"/>
                    <a:pt x="193" y="691"/>
                    <a:pt x="193" y="691"/>
                  </a:cubicBezTo>
                  <a:cubicBezTo>
                    <a:pt x="141" y="639"/>
                    <a:pt x="141" y="639"/>
                    <a:pt x="141" y="639"/>
                  </a:cubicBezTo>
                  <a:cubicBezTo>
                    <a:pt x="181" y="583"/>
                    <a:pt x="181" y="583"/>
                    <a:pt x="181" y="583"/>
                  </a:cubicBezTo>
                  <a:cubicBezTo>
                    <a:pt x="170" y="565"/>
                    <a:pt x="170" y="565"/>
                    <a:pt x="170" y="565"/>
                  </a:cubicBezTo>
                  <a:cubicBezTo>
                    <a:pt x="155" y="540"/>
                    <a:pt x="143" y="513"/>
                    <a:pt x="137" y="485"/>
                  </a:cubicBezTo>
                  <a:cubicBezTo>
                    <a:pt x="132" y="464"/>
                    <a:pt x="132" y="464"/>
                    <a:pt x="132" y="464"/>
                  </a:cubicBezTo>
                  <a:cubicBezTo>
                    <a:pt x="64" y="453"/>
                    <a:pt x="64" y="453"/>
                    <a:pt x="64" y="453"/>
                  </a:cubicBezTo>
                  <a:lnTo>
                    <a:pt x="64" y="379"/>
                  </a:lnTo>
                  <a:close/>
                  <a:moveTo>
                    <a:pt x="64" y="379"/>
                  </a:moveTo>
                  <a:cubicBezTo>
                    <a:pt x="64" y="379"/>
                    <a:pt x="64" y="379"/>
                    <a:pt x="64" y="37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xmlns="" id="{E43D367A-F133-4897-9940-A59FEFDE0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056" y="1062832"/>
              <a:ext cx="9525" cy="7938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xmlns="" id="{C8EBD2B5-233D-4D4E-B847-B550438BF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056" y="1034257"/>
              <a:ext cx="9525" cy="95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xmlns="" id="{A7128B2A-91CA-453B-871A-837EEAC2C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056" y="1005682"/>
              <a:ext cx="9525" cy="95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0ABA6DC4-FB58-4A67-983B-35B4F88A4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056" y="978694"/>
              <a:ext cx="9525" cy="7938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 55">
              <a:extLst>
                <a:ext uri="{FF2B5EF4-FFF2-40B4-BE49-F238E27FC236}">
                  <a16:creationId xmlns:a16="http://schemas.microsoft.com/office/drawing/2014/main" xmlns="" id="{C922FC5D-6268-4A0B-BE30-DB5F0C685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5031" y="975519"/>
              <a:ext cx="34925" cy="23813"/>
            </a:xfrm>
            <a:custGeom>
              <a:avLst/>
              <a:gdLst>
                <a:gd name="T0" fmla="*/ 11 w 22"/>
                <a:gd name="T1" fmla="*/ 9 h 15"/>
                <a:gd name="T2" fmla="*/ 17 w 22"/>
                <a:gd name="T3" fmla="*/ 15 h 15"/>
                <a:gd name="T4" fmla="*/ 22 w 22"/>
                <a:gd name="T5" fmla="*/ 11 h 15"/>
                <a:gd name="T6" fmla="*/ 11 w 22"/>
                <a:gd name="T7" fmla="*/ 0 h 15"/>
                <a:gd name="T8" fmla="*/ 0 w 22"/>
                <a:gd name="T9" fmla="*/ 11 h 15"/>
                <a:gd name="T10" fmla="*/ 4 w 22"/>
                <a:gd name="T11" fmla="*/ 15 h 15"/>
                <a:gd name="T12" fmla="*/ 11 w 22"/>
                <a:gd name="T13" fmla="*/ 9 h 15"/>
                <a:gd name="T14" fmla="*/ 11 w 22"/>
                <a:gd name="T15" fmla="*/ 9 h 15"/>
                <a:gd name="T16" fmla="*/ 11 w 22"/>
                <a:gd name="T1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11" y="9"/>
                  </a:moveTo>
                  <a:lnTo>
                    <a:pt x="17" y="15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1" y="9"/>
                  </a:lnTo>
                  <a:close/>
                  <a:moveTo>
                    <a:pt x="11" y="9"/>
                  </a:moveTo>
                  <a:lnTo>
                    <a:pt x="11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56">
              <a:extLst>
                <a:ext uri="{FF2B5EF4-FFF2-40B4-BE49-F238E27FC236}">
                  <a16:creationId xmlns:a16="http://schemas.microsoft.com/office/drawing/2014/main" xmlns="" id="{1AECFDB8-A61A-45C7-AFBE-D10D65476E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5031" y="975519"/>
              <a:ext cx="34925" cy="23813"/>
            </a:xfrm>
            <a:custGeom>
              <a:avLst/>
              <a:gdLst>
                <a:gd name="T0" fmla="*/ 11 w 22"/>
                <a:gd name="T1" fmla="*/ 9 h 15"/>
                <a:gd name="T2" fmla="*/ 17 w 22"/>
                <a:gd name="T3" fmla="*/ 15 h 15"/>
                <a:gd name="T4" fmla="*/ 22 w 22"/>
                <a:gd name="T5" fmla="*/ 11 h 15"/>
                <a:gd name="T6" fmla="*/ 11 w 22"/>
                <a:gd name="T7" fmla="*/ 0 h 15"/>
                <a:gd name="T8" fmla="*/ 0 w 22"/>
                <a:gd name="T9" fmla="*/ 11 h 15"/>
                <a:gd name="T10" fmla="*/ 4 w 22"/>
                <a:gd name="T11" fmla="*/ 15 h 15"/>
                <a:gd name="T12" fmla="*/ 11 w 22"/>
                <a:gd name="T13" fmla="*/ 9 h 15"/>
                <a:gd name="T14" fmla="*/ 11 w 22"/>
                <a:gd name="T15" fmla="*/ 9 h 15"/>
                <a:gd name="T16" fmla="*/ 11 w 22"/>
                <a:gd name="T1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11" y="9"/>
                  </a:moveTo>
                  <a:lnTo>
                    <a:pt x="17" y="15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1" y="9"/>
                  </a:lnTo>
                  <a:moveTo>
                    <a:pt x="11" y="9"/>
                  </a:moveTo>
                  <a:lnTo>
                    <a:pt x="11" y="9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xmlns="" id="{2C1CCE88-F462-4E68-A948-B424A1666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731" y="1000919"/>
              <a:ext cx="9525" cy="95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xmlns="" id="{81CBA912-A721-430B-9BD1-F973DA867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731" y="1029494"/>
              <a:ext cx="9525" cy="95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xmlns="" id="{5E0448FA-DFAF-4E92-98CD-AB716561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731" y="1058069"/>
              <a:ext cx="9525" cy="95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Rectangle 60">
              <a:extLst>
                <a:ext uri="{FF2B5EF4-FFF2-40B4-BE49-F238E27FC236}">
                  <a16:creationId xmlns:a16="http://schemas.microsoft.com/office/drawing/2014/main" xmlns="" id="{65BB6053-3E47-482F-9D2A-572E8DF2A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731" y="1085057"/>
              <a:ext cx="9525" cy="95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1209330">
                <a:defRPr/>
              </a:pPr>
              <a:endParaRPr lang="ru-RU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xmlns="" id="{B3DD2531-8369-4076-97D4-B44DDD8CAEA4}"/>
              </a:ext>
            </a:extLst>
          </p:cNvPr>
          <p:cNvCxnSpPr>
            <a:stCxn id="12" idx="2"/>
            <a:endCxn id="6" idx="0"/>
          </p:cNvCxnSpPr>
          <p:nvPr/>
        </p:nvCxnSpPr>
        <p:spPr>
          <a:xfrm>
            <a:off x="2256367" y="1735668"/>
            <a:ext cx="0" cy="499533"/>
          </a:xfrm>
          <a:prstGeom prst="line">
            <a:avLst/>
          </a:prstGeom>
          <a:ln w="19050" cap="rnd">
            <a:solidFill>
              <a:srgbClr val="C0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xmlns="" id="{876543A1-BF3B-4B77-AE35-EDB073909380}"/>
              </a:ext>
            </a:extLst>
          </p:cNvPr>
          <p:cNvCxnSpPr/>
          <p:nvPr/>
        </p:nvCxnSpPr>
        <p:spPr>
          <a:xfrm>
            <a:off x="5761567" y="1735668"/>
            <a:ext cx="0" cy="499533"/>
          </a:xfrm>
          <a:prstGeom prst="line">
            <a:avLst/>
          </a:prstGeom>
          <a:ln w="19050" cap="rnd">
            <a:solidFill>
              <a:srgbClr val="C0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xmlns="" id="{3A9632D4-9240-4A0A-90E3-CBE04BA57679}"/>
              </a:ext>
            </a:extLst>
          </p:cNvPr>
          <p:cNvCxnSpPr/>
          <p:nvPr/>
        </p:nvCxnSpPr>
        <p:spPr>
          <a:xfrm>
            <a:off x="9393767" y="1735668"/>
            <a:ext cx="0" cy="499533"/>
          </a:xfrm>
          <a:prstGeom prst="line">
            <a:avLst/>
          </a:prstGeom>
          <a:ln w="19050" cap="rnd">
            <a:solidFill>
              <a:srgbClr val="C0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5001642B-9E6F-4233-AA05-52E4FF507003}"/>
              </a:ext>
            </a:extLst>
          </p:cNvPr>
          <p:cNvSpPr/>
          <p:nvPr/>
        </p:nvSpPr>
        <p:spPr>
          <a:xfrm>
            <a:off x="726980" y="237448"/>
            <a:ext cx="7917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4961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Предквалификация</a:t>
            </a:r>
            <a:r>
              <a:rPr lang="ru-RU" sz="3600" b="1" dirty="0">
                <a:solidFill>
                  <a:srgbClr val="4961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продукции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FA1F7A65-4075-4A82-ACD6-5FD630F4E0F0}"/>
              </a:ext>
            </a:extLst>
          </p:cNvPr>
          <p:cNvSpPr/>
          <p:nvPr/>
        </p:nvSpPr>
        <p:spPr>
          <a:xfrm>
            <a:off x="829733" y="818889"/>
            <a:ext cx="1219200" cy="60959"/>
          </a:xfrm>
          <a:prstGeom prst="rect">
            <a:avLst/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1" rIns="121821" bIns="60911" rtlCol="0" anchor="ctr"/>
          <a:lstStyle/>
          <a:p>
            <a:pPr algn="ctr" defTabSz="1217580"/>
            <a:endParaRPr lang="ru-RU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3668" grpId="0"/>
      <p:bldP spid="113674" grpId="0"/>
      <p:bldP spid="14" grpId="0" animBg="1"/>
      <p:bldP spid="113676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938</Words>
  <Application>Microsoft Office PowerPoint</Application>
  <PresentationFormat>Произвольный</PresentationFormat>
  <Paragraphs>324</Paragraphs>
  <Slides>34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Тема Office</vt:lpstr>
      <vt:lpstr>10_Тема Office</vt:lpstr>
      <vt:lpstr>9_Тема Office</vt:lpstr>
      <vt:lpstr>7_Тема Office</vt:lpstr>
      <vt:lpstr>26_Тема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Афонин</dc:creator>
  <cp:lastModifiedBy>Исхакова Эльвина Ануаровна</cp:lastModifiedBy>
  <cp:revision>209</cp:revision>
  <cp:lastPrinted>2023-01-16T06:08:22Z</cp:lastPrinted>
  <dcterms:created xsi:type="dcterms:W3CDTF">2022-08-12T06:35:29Z</dcterms:created>
  <dcterms:modified xsi:type="dcterms:W3CDTF">2025-05-23T14:14:05Z</dcterms:modified>
</cp:coreProperties>
</file>