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3"/>
    <p:sldMasterId id="2147483663" r:id="rId4"/>
    <p:sldMasterId id="2147483676" r:id="rId5"/>
    <p:sldMasterId id="2147483680" r:id="rId6"/>
    <p:sldMasterId id="2147483685" r:id="rId7"/>
    <p:sldMasterId id="2147483698" r:id="rId8"/>
    <p:sldMasterId id="2147483705" r:id="rId9"/>
    <p:sldMasterId id="2147483717" r:id="rId10"/>
    <p:sldMasterId id="2147483723" r:id="rId11"/>
    <p:sldMasterId id="2147483735" r:id="rId12"/>
    <p:sldMasterId id="2147483743" r:id="rId13"/>
    <p:sldMasterId id="2147483757" r:id="rId14"/>
    <p:sldMasterId id="2147483764" r:id="rId15"/>
    <p:sldMasterId id="2147483779" r:id="rId16"/>
    <p:sldMasterId id="2147483784" r:id="rId17"/>
    <p:sldMasterId id="2147483799" r:id="rId18"/>
    <p:sldMasterId id="2147483803" r:id="rId19"/>
    <p:sldMasterId id="2147483815" r:id="rId20"/>
    <p:sldMasterId id="2147483827" r:id="rId21"/>
    <p:sldMasterId id="2147483833" r:id="rId22"/>
    <p:sldMasterId id="2147483848" r:id="rId23"/>
    <p:sldMasterId id="2147483853" r:id="rId24"/>
    <p:sldMasterId id="2147483866" r:id="rId25"/>
    <p:sldMasterId id="2147483870" r:id="rId26"/>
    <p:sldMasterId id="2147483883" r:id="rId27"/>
    <p:sldMasterId id="2147483887" r:id="rId28"/>
  </p:sldMasterIdLst>
  <p:notesMasterIdLst>
    <p:notesMasterId r:id="rId30"/>
  </p:notesMasterIdLst>
  <p:sldIdLst>
    <p:sldId id="335" r:id="rId29"/>
    <p:sldId id="344" r:id="rId31"/>
    <p:sldId id="341" r:id="rId32"/>
    <p:sldId id="348" r:id="rId33"/>
    <p:sldId id="304" r:id="rId34"/>
    <p:sldId id="349" r:id="rId35"/>
    <p:sldId id="330" r:id="rId36"/>
    <p:sldId id="331" r:id="rId37"/>
  </p:sldIdLst>
  <p:sldSz cx="9144000" cy="6858000" type="screen4x3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2336"/>
    <a:srgbClr val="B52336"/>
    <a:srgbClr val="F17A3F"/>
    <a:srgbClr val="000000"/>
    <a:srgbClr val="DC7154"/>
    <a:srgbClr val="D61900"/>
    <a:srgbClr val="BB273C"/>
    <a:srgbClr val="F6473A"/>
    <a:srgbClr val="341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 autoAdjust="0"/>
  </p:normalViewPr>
  <p:slideViewPr>
    <p:cSldViewPr showGuides="1">
      <p:cViewPr varScale="1">
        <p:scale>
          <a:sx n="86" d="100"/>
          <a:sy n="86" d="100"/>
        </p:scale>
        <p:origin x="1286" y="58"/>
      </p:cViewPr>
      <p:guideLst>
        <p:guide orient="horz" pos="2160"/>
        <p:guide pos="287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ustomXml" Target="../customXml/item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8.xml"/><Relationship Id="rId36" Type="http://schemas.openxmlformats.org/officeDocument/2006/relationships/slide" Target="slides/slide7.xml"/><Relationship Id="rId35" Type="http://schemas.openxmlformats.org/officeDocument/2006/relationships/slide" Target="slides/slide6.xml"/><Relationship Id="rId34" Type="http://schemas.openxmlformats.org/officeDocument/2006/relationships/slide" Target="slides/slide5.xml"/><Relationship Id="rId33" Type="http://schemas.openxmlformats.org/officeDocument/2006/relationships/slide" Target="slides/slide4.xml"/><Relationship Id="rId32" Type="http://schemas.openxmlformats.org/officeDocument/2006/relationships/slide" Target="slides/slide3.xml"/><Relationship Id="rId31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51E09-0966-4882-8661-7A37EC44D426}" type="doc">
      <dgm:prSet loTypeId="urn:microsoft.com/office/officeart/2005/8/layout/equation1" loCatId="process" qsTypeId="urn:microsoft.com/office/officeart/2005/8/quickstyle/simple1" qsCatId="simple" csTypeId="urn:microsoft.com/office/officeart/2005/8/colors/accent3_1" csCatId="accent3" phldr="1"/>
      <dgm:spPr/>
    </dgm:pt>
    <dgm:pt modelId="{87208716-EB89-4F84-A3D0-7F0F33D29008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статика </a:t>
          </a:r>
        </a:p>
      </dgm:t>
    </dgm:pt>
    <dgm:pt modelId="{28C884E0-48F2-4AC4-BB42-78619C9DF54C}" cxnId="{AEEED71D-00FE-45E5-971C-F6A219FE58EC}" type="parTrans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CE08-1C7A-4B1F-A5A7-08F3862671F1}" cxnId="{AEEED71D-00FE-45E5-971C-F6A219FE58EC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0091B-5ECA-4F74-AA6F-11BD0C8E8B86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D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КПЭ</a:t>
          </a:r>
        </a:p>
      </dgm:t>
    </dgm:pt>
    <dgm:pt modelId="{DC4AC1D8-2421-45A3-AE0C-E2CD4DFBC9B6}" cxnId="{DEAE1203-326F-434A-95BE-4E9E5FA55040}" type="parTrans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0112E-3970-47FC-BB14-B359781721DC}" cxnId="{DEAE1203-326F-434A-95BE-4E9E5FA55040}" type="sibTrans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AB0-E9B5-41CE-9560-8DEF1CE256F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динамика</a:t>
          </a:r>
        </a:p>
      </dgm:t>
    </dgm:pt>
    <dgm:pt modelId="{A2CBB891-D774-4B50-9CD7-9946C395B20D}" cxnId="{2020C65A-2BB6-4565-A4D2-E26CD5604903}" type="parTrans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C34B-2D83-4D04-ADC5-7D3084850576}" cxnId="{2020C65A-2BB6-4565-A4D2-E26CD5604903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2EA3B-D49C-4F93-BB38-E7380C5A637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</a:p>
      </dgm:t>
    </dgm:pt>
    <dgm:pt modelId="{1D49EF11-BAE7-4F6D-8113-7698E44E36BE}" cxnId="{5454FB67-F82D-46CA-90A6-6E49CE886B72}" type="parTrans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8E2E1-0A0E-472A-B2FF-C43E7773884A}" cxnId="{5454FB67-F82D-46CA-90A6-6E49CE886B72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6FEF2-0BBC-45C5-83F2-090E202CC91F}" type="pres">
      <dgm:prSet presAssocID="{8B451E09-0966-4882-8661-7A37EC44D426}" presName="linearFlow" presStyleCnt="0">
        <dgm:presLayoutVars>
          <dgm:dir/>
          <dgm:resizeHandles val="exact"/>
        </dgm:presLayoutVars>
      </dgm:prSet>
      <dgm:spPr/>
    </dgm:pt>
    <dgm:pt modelId="{9DFE299F-3D7A-4A7E-9B12-7FB08E5242D4}" type="pres">
      <dgm:prSet presAssocID="{87208716-EB89-4F84-A3D0-7F0F33D29008}" presName="node" presStyleLbl="node1" presStyleIdx="0" presStyleCnt="4">
        <dgm:presLayoutVars>
          <dgm:bulletEnabled val="1"/>
        </dgm:presLayoutVars>
      </dgm:prSet>
      <dgm:spPr/>
    </dgm:pt>
    <dgm:pt modelId="{8EFF1FDA-1EBA-4E8E-B318-03C8136E479F}" type="pres">
      <dgm:prSet presAssocID="{2120CE08-1C7A-4B1F-A5A7-08F3862671F1}" presName="spacerL" presStyleCnt="0"/>
      <dgm:spPr/>
    </dgm:pt>
    <dgm:pt modelId="{26F2ECEE-FFF2-4B3D-9565-63257481ED38}" type="pres">
      <dgm:prSet presAssocID="{2120CE08-1C7A-4B1F-A5A7-08F3862671F1}" presName="sibTrans" presStyleLbl="sibTrans2D1" presStyleIdx="0" presStyleCnt="3" custLinFactNeighborX="34281"/>
      <dgm:spPr/>
    </dgm:pt>
    <dgm:pt modelId="{4BD8F910-6577-4AA6-95B2-436947E47C9A}" type="pres">
      <dgm:prSet presAssocID="{2120CE08-1C7A-4B1F-A5A7-08F3862671F1}" presName="spacerR" presStyleCnt="0"/>
      <dgm:spPr/>
    </dgm:pt>
    <dgm:pt modelId="{4BC57DC9-D907-4CC0-B23E-6AA4D8A77368}" type="pres">
      <dgm:prSet presAssocID="{E998FAB0-E9B5-41CE-9560-8DEF1CE256F9}" presName="node" presStyleLbl="node1" presStyleIdx="1" presStyleCnt="4">
        <dgm:presLayoutVars>
          <dgm:bulletEnabled val="1"/>
        </dgm:presLayoutVars>
      </dgm:prSet>
      <dgm:spPr/>
    </dgm:pt>
    <dgm:pt modelId="{49D7E441-141D-4B64-A203-239EF3CC6541}" type="pres">
      <dgm:prSet presAssocID="{5A04C34B-2D83-4D04-ADC5-7D3084850576}" presName="spacerL" presStyleCnt="0"/>
      <dgm:spPr/>
    </dgm:pt>
    <dgm:pt modelId="{DB07C339-4B83-4A90-9B8F-D69244FCC6EC}" type="pres">
      <dgm:prSet presAssocID="{5A04C34B-2D83-4D04-ADC5-7D3084850576}" presName="sibTrans" presStyleLbl="sibTrans2D1" presStyleIdx="1" presStyleCnt="3" custLinFactNeighborX="84334"/>
      <dgm:spPr/>
    </dgm:pt>
    <dgm:pt modelId="{52D75283-6956-4A01-8070-AA3AC78E46FC}" type="pres">
      <dgm:prSet presAssocID="{5A04C34B-2D83-4D04-ADC5-7D3084850576}" presName="spacerR" presStyleCnt="0"/>
      <dgm:spPr/>
    </dgm:pt>
    <dgm:pt modelId="{696A5183-0770-49E0-A38E-A8E21165C281}" type="pres">
      <dgm:prSet presAssocID="{8DE2EA3B-D49C-4F93-BB38-E7380C5A6376}" presName="node" presStyleLbl="node1" presStyleIdx="2" presStyleCnt="4">
        <dgm:presLayoutVars>
          <dgm:bulletEnabled val="1"/>
        </dgm:presLayoutVars>
      </dgm:prSet>
      <dgm:spPr/>
    </dgm:pt>
    <dgm:pt modelId="{57E5672C-60B5-46DB-B80D-3EE32E750D85}" type="pres">
      <dgm:prSet presAssocID="{0BB8E2E1-0A0E-472A-B2FF-C43E7773884A}" presName="spacerL" presStyleCnt="0"/>
      <dgm:spPr/>
    </dgm:pt>
    <dgm:pt modelId="{4B719DBA-0831-49D5-A719-4A3330E2E7AB}" type="pres">
      <dgm:prSet presAssocID="{0BB8E2E1-0A0E-472A-B2FF-C43E7773884A}" presName="sibTrans" presStyleLbl="sibTrans2D1" presStyleIdx="2" presStyleCnt="3"/>
      <dgm:spPr/>
    </dgm:pt>
    <dgm:pt modelId="{98CB4765-6B34-48D0-913D-F01E9A38D711}" type="pres">
      <dgm:prSet presAssocID="{0BB8E2E1-0A0E-472A-B2FF-C43E7773884A}" presName="spacerR" presStyleCnt="0"/>
      <dgm:spPr/>
    </dgm:pt>
    <dgm:pt modelId="{A23D56F3-19CA-43A1-8F4A-0E11548ABEB0}" type="pres">
      <dgm:prSet presAssocID="{7690091B-5ECA-4F74-AA6F-11BD0C8E8B86}" presName="node" presStyleLbl="node1" presStyleIdx="3" presStyleCnt="4">
        <dgm:presLayoutVars>
          <dgm:bulletEnabled val="1"/>
        </dgm:presLayoutVars>
      </dgm:prSet>
      <dgm:spPr/>
    </dgm:pt>
  </dgm:ptLst>
  <dgm:cxnLst>
    <dgm:cxn modelId="{DEAE1203-326F-434A-95BE-4E9E5FA55040}" srcId="{8B451E09-0966-4882-8661-7A37EC44D426}" destId="{7690091B-5ECA-4F74-AA6F-11BD0C8E8B86}" srcOrd="3" destOrd="0" parTransId="{DC4AC1D8-2421-45A3-AE0C-E2CD4DFBC9B6}" sibTransId="{8040112E-3970-47FC-BB14-B359781721DC}"/>
    <dgm:cxn modelId="{AEEED71D-00FE-45E5-971C-F6A219FE58EC}" srcId="{8B451E09-0966-4882-8661-7A37EC44D426}" destId="{87208716-EB89-4F84-A3D0-7F0F33D29008}" srcOrd="0" destOrd="0" parTransId="{28C884E0-48F2-4AC4-BB42-78619C9DF54C}" sibTransId="{2120CE08-1C7A-4B1F-A5A7-08F3862671F1}"/>
    <dgm:cxn modelId="{633A792A-9BF6-43B1-912F-343081632269}" type="presOf" srcId="{7690091B-5ECA-4F74-AA6F-11BD0C8E8B86}" destId="{A23D56F3-19CA-43A1-8F4A-0E11548ABEB0}" srcOrd="0" destOrd="0" presId="urn:microsoft.com/office/officeart/2005/8/layout/equation1"/>
    <dgm:cxn modelId="{BE856D45-91C6-4114-A702-C54522BA291B}" type="presOf" srcId="{8DE2EA3B-D49C-4F93-BB38-E7380C5A6376}" destId="{696A5183-0770-49E0-A38E-A8E21165C281}" srcOrd="0" destOrd="0" presId="urn:microsoft.com/office/officeart/2005/8/layout/equation1"/>
    <dgm:cxn modelId="{5454FB67-F82D-46CA-90A6-6E49CE886B72}" srcId="{8B451E09-0966-4882-8661-7A37EC44D426}" destId="{8DE2EA3B-D49C-4F93-BB38-E7380C5A6376}" srcOrd="2" destOrd="0" parTransId="{1D49EF11-BAE7-4F6D-8113-7698E44E36BE}" sibTransId="{0BB8E2E1-0A0E-472A-B2FF-C43E7773884A}"/>
    <dgm:cxn modelId="{804EA550-D760-40E9-AAF0-AF91DD1B26A6}" type="presOf" srcId="{0BB8E2E1-0A0E-472A-B2FF-C43E7773884A}" destId="{4B719DBA-0831-49D5-A719-4A3330E2E7AB}" srcOrd="0" destOrd="0" presId="urn:microsoft.com/office/officeart/2005/8/layout/equation1"/>
    <dgm:cxn modelId="{2020C65A-2BB6-4565-A4D2-E26CD5604903}" srcId="{8B451E09-0966-4882-8661-7A37EC44D426}" destId="{E998FAB0-E9B5-41CE-9560-8DEF1CE256F9}" srcOrd="1" destOrd="0" parTransId="{A2CBB891-D774-4B50-9CD7-9946C395B20D}" sibTransId="{5A04C34B-2D83-4D04-ADC5-7D3084850576}"/>
    <dgm:cxn modelId="{B5419783-EBBB-4630-A467-183894C3F634}" type="presOf" srcId="{8B451E09-0966-4882-8661-7A37EC44D426}" destId="{65F6FEF2-0BBC-45C5-83F2-090E202CC91F}" srcOrd="0" destOrd="0" presId="urn:microsoft.com/office/officeart/2005/8/layout/equation1"/>
    <dgm:cxn modelId="{4C84B6B3-E6F2-4C36-94A9-8DA4F30F6925}" type="presOf" srcId="{2120CE08-1C7A-4B1F-A5A7-08F3862671F1}" destId="{26F2ECEE-FFF2-4B3D-9565-63257481ED38}" srcOrd="0" destOrd="0" presId="urn:microsoft.com/office/officeart/2005/8/layout/equation1"/>
    <dgm:cxn modelId="{322237BC-EC3C-4599-B0F2-2CD39107F25D}" type="presOf" srcId="{E998FAB0-E9B5-41CE-9560-8DEF1CE256F9}" destId="{4BC57DC9-D907-4CC0-B23E-6AA4D8A77368}" srcOrd="0" destOrd="0" presId="urn:microsoft.com/office/officeart/2005/8/layout/equation1"/>
    <dgm:cxn modelId="{B6C91FD7-C76D-4B64-A0F3-D0646A24B6BF}" type="presOf" srcId="{5A04C34B-2D83-4D04-ADC5-7D3084850576}" destId="{DB07C339-4B83-4A90-9B8F-D69244FCC6EC}" srcOrd="0" destOrd="0" presId="urn:microsoft.com/office/officeart/2005/8/layout/equation1"/>
    <dgm:cxn modelId="{DF68DEF7-05AA-47AC-B561-289C4A39D7E2}" type="presOf" srcId="{87208716-EB89-4F84-A3D0-7F0F33D29008}" destId="{9DFE299F-3D7A-4A7E-9B12-7FB08E5242D4}" srcOrd="0" destOrd="0" presId="urn:microsoft.com/office/officeart/2005/8/layout/equation1"/>
    <dgm:cxn modelId="{66A151BE-0E8C-4C3A-9B2A-388DFD22E357}" type="presParOf" srcId="{65F6FEF2-0BBC-45C5-83F2-090E202CC91F}" destId="{9DFE299F-3D7A-4A7E-9B12-7FB08E5242D4}" srcOrd="0" destOrd="0" presId="urn:microsoft.com/office/officeart/2005/8/layout/equation1"/>
    <dgm:cxn modelId="{10825D9C-28FF-4397-9AF3-092D4E596DF5}" type="presParOf" srcId="{65F6FEF2-0BBC-45C5-83F2-090E202CC91F}" destId="{8EFF1FDA-1EBA-4E8E-B318-03C8136E479F}" srcOrd="1" destOrd="0" presId="urn:microsoft.com/office/officeart/2005/8/layout/equation1"/>
    <dgm:cxn modelId="{AC382F59-2EA3-4A37-A246-2419B2114799}" type="presParOf" srcId="{65F6FEF2-0BBC-45C5-83F2-090E202CC91F}" destId="{26F2ECEE-FFF2-4B3D-9565-63257481ED38}" srcOrd="2" destOrd="0" presId="urn:microsoft.com/office/officeart/2005/8/layout/equation1"/>
    <dgm:cxn modelId="{A13026E5-E279-484A-A8A9-537DE7FEC577}" type="presParOf" srcId="{65F6FEF2-0BBC-45C5-83F2-090E202CC91F}" destId="{4BD8F910-6577-4AA6-95B2-436947E47C9A}" srcOrd="3" destOrd="0" presId="urn:microsoft.com/office/officeart/2005/8/layout/equation1"/>
    <dgm:cxn modelId="{38DBE1EA-2BBE-4CC3-ADCA-A0E52A4E8F25}" type="presParOf" srcId="{65F6FEF2-0BBC-45C5-83F2-090E202CC91F}" destId="{4BC57DC9-D907-4CC0-B23E-6AA4D8A77368}" srcOrd="4" destOrd="0" presId="urn:microsoft.com/office/officeart/2005/8/layout/equation1"/>
    <dgm:cxn modelId="{659956F8-741A-4708-9287-2604B36B1974}" type="presParOf" srcId="{65F6FEF2-0BBC-45C5-83F2-090E202CC91F}" destId="{49D7E441-141D-4B64-A203-239EF3CC6541}" srcOrd="5" destOrd="0" presId="urn:microsoft.com/office/officeart/2005/8/layout/equation1"/>
    <dgm:cxn modelId="{A3CF9092-9185-4985-B2A5-CF064559F40B}" type="presParOf" srcId="{65F6FEF2-0BBC-45C5-83F2-090E202CC91F}" destId="{DB07C339-4B83-4A90-9B8F-D69244FCC6EC}" srcOrd="6" destOrd="0" presId="urn:microsoft.com/office/officeart/2005/8/layout/equation1"/>
    <dgm:cxn modelId="{19C17467-1E41-4D15-822A-D9101C335CE7}" type="presParOf" srcId="{65F6FEF2-0BBC-45C5-83F2-090E202CC91F}" destId="{52D75283-6956-4A01-8070-AA3AC78E46FC}" srcOrd="7" destOrd="0" presId="urn:microsoft.com/office/officeart/2005/8/layout/equation1"/>
    <dgm:cxn modelId="{D11C333A-A60D-4956-9C57-78794F025C65}" type="presParOf" srcId="{65F6FEF2-0BBC-45C5-83F2-090E202CC91F}" destId="{696A5183-0770-49E0-A38E-A8E21165C281}" srcOrd="8" destOrd="0" presId="urn:microsoft.com/office/officeart/2005/8/layout/equation1"/>
    <dgm:cxn modelId="{31443179-50EB-4891-BCF4-FD40509B902E}" type="presParOf" srcId="{65F6FEF2-0BBC-45C5-83F2-090E202CC91F}" destId="{57E5672C-60B5-46DB-B80D-3EE32E750D85}" srcOrd="9" destOrd="0" presId="urn:microsoft.com/office/officeart/2005/8/layout/equation1"/>
    <dgm:cxn modelId="{96628EB9-2A4E-45EF-A9F5-F553DE84877F}" type="presParOf" srcId="{65F6FEF2-0BBC-45C5-83F2-090E202CC91F}" destId="{4B719DBA-0831-49D5-A719-4A3330E2E7AB}" srcOrd="10" destOrd="0" presId="urn:microsoft.com/office/officeart/2005/8/layout/equation1"/>
    <dgm:cxn modelId="{8F0ED931-27A7-42A8-A7EB-819F765AE250}" type="presParOf" srcId="{65F6FEF2-0BBC-45C5-83F2-090E202CC91F}" destId="{98CB4765-6B34-48D0-913D-F01E9A38D711}" srcOrd="11" destOrd="0" presId="urn:microsoft.com/office/officeart/2005/8/layout/equation1"/>
    <dgm:cxn modelId="{8099FB2F-FEA7-4AB5-91CF-1C7DFBB42C4C}" type="presParOf" srcId="{65F6FEF2-0BBC-45C5-83F2-090E202CC91F}" destId="{A23D56F3-19CA-43A1-8F4A-0E11548ABEB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51E09-0966-4882-8661-7A37EC44D426}" type="doc">
      <dgm:prSet loTypeId="urn:microsoft.com/office/officeart/2005/8/layout/equation1" loCatId="process" qsTypeId="urn:microsoft.com/office/officeart/2005/8/quickstyle/simple1" qsCatId="simple" csTypeId="urn:microsoft.com/office/officeart/2005/8/colors/accent0_1" csCatId="mainScheme" phldr="1"/>
      <dgm:spPr/>
    </dgm:pt>
    <dgm:pt modelId="{87208716-EB89-4F84-A3D0-7F0F33D29008}">
      <dgm:prSet phldrT="[Текст]"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r>
            <a:rPr sz="6500"/>
            <a:t/>
          </a:r>
          <a:endParaRPr sz="6500"/>
        </a:p>
      </dgm:t>
    </dgm:pt>
    <dgm:pt modelId="{28C884E0-48F2-4AC4-BB42-78619C9DF54C}" cxnId="{72969E9B-BF8E-447C-A1A7-C741235334AE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CE08-1C7A-4B1F-A5A7-08F3862671F1}" cxnId="{72969E9B-BF8E-447C-A1A7-C741235334AE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AB0-E9B5-41CE-9560-8DEF1CE256F9}">
      <dgm:prSet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динамика</a:t>
          </a:r>
        </a:p>
      </dgm:t>
    </dgm:pt>
    <dgm:pt modelId="{A2CBB891-D774-4B50-9CD7-9946C395B20D}" cxnId="{0F006D33-14EC-41F7-818B-43A95E2AB1C2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C34B-2D83-4D04-ADC5-7D3084850576}" cxnId="{0F006D33-14EC-41F7-818B-43A95E2AB1C2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2EA3B-D49C-4F93-BB38-E7380C5A6376}">
      <dgm:prSet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</a:p>
      </dgm:t>
    </dgm:pt>
    <dgm:pt modelId="{1D49EF11-BAE7-4F6D-8113-7698E44E36BE}" cxnId="{10783BD2-4F23-4506-A094-34967551B521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8E2E1-0A0E-472A-B2FF-C43E7773884A}" cxnId="{10783BD2-4F23-4506-A094-34967551B521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0091B-5ECA-4F74-AA6F-11BD0C8E8B86}">
      <dgm:prSet phldrT="[Текст]"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</a:p>
      </dgm:t>
    </dgm:pt>
    <dgm:pt modelId="{DC4AC1D8-2421-45A3-AE0C-E2CD4DFBC9B6}" cxnId="{F68D0848-1E23-49CB-A859-70A2E5604907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0112E-3970-47FC-BB14-B359781721DC}" cxnId="{F68D0848-1E23-49CB-A859-70A2E5604907}" type="sib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6FEF2-0BBC-45C5-83F2-090E202CC91F}" type="pres">
      <dgm:prSet presAssocID="{8B451E09-0966-4882-8661-7A37EC44D426}" presName="linearFlow" presStyleCnt="0">
        <dgm:presLayoutVars>
          <dgm:dir/>
          <dgm:resizeHandles val="exact"/>
        </dgm:presLayoutVars>
      </dgm:prSet>
      <dgm:spPr/>
    </dgm:pt>
    <dgm:pt modelId="{9DFE299F-3D7A-4A7E-9B12-7FB08E5242D4}" type="pres">
      <dgm:prSet presAssocID="{87208716-EB89-4F84-A3D0-7F0F33D29008}" presName="node" presStyleLbl="node1" presStyleIdx="0" presStyleCnt="4" custLinFactX="-21469" custLinFactNeighborX="-100000" custLinFactNeighborY="2043">
        <dgm:presLayoutVars>
          <dgm:bulletEnabled val="1"/>
        </dgm:presLayoutVars>
      </dgm:prSet>
      <dgm:spPr/>
    </dgm:pt>
    <dgm:pt modelId="{8EFF1FDA-1EBA-4E8E-B318-03C8136E479F}" type="pres">
      <dgm:prSet presAssocID="{2120CE08-1C7A-4B1F-A5A7-08F3862671F1}" presName="spacerL" presStyleCnt="0"/>
      <dgm:spPr/>
    </dgm:pt>
    <dgm:pt modelId="{26F2ECEE-FFF2-4B3D-9565-63257481ED38}" type="pres">
      <dgm:prSet presAssocID="{2120CE08-1C7A-4B1F-A5A7-08F3862671F1}" presName="sibTrans" presStyleLbl="sibTrans2D1" presStyleIdx="0" presStyleCnt="3" custLinFactNeighborX="34281"/>
      <dgm:spPr/>
    </dgm:pt>
    <dgm:pt modelId="{4BD8F910-6577-4AA6-95B2-436947E47C9A}" type="pres">
      <dgm:prSet presAssocID="{2120CE08-1C7A-4B1F-A5A7-08F3862671F1}" presName="spacerR" presStyleCnt="0"/>
      <dgm:spPr/>
    </dgm:pt>
    <dgm:pt modelId="{4BC57DC9-D907-4CC0-B23E-6AA4D8A77368}" type="pres">
      <dgm:prSet presAssocID="{E998FAB0-E9B5-41CE-9560-8DEF1CE256F9}" presName="node" presStyleLbl="node1" presStyleIdx="1" presStyleCnt="4">
        <dgm:presLayoutVars>
          <dgm:bulletEnabled val="1"/>
        </dgm:presLayoutVars>
      </dgm:prSet>
      <dgm:spPr/>
    </dgm:pt>
    <dgm:pt modelId="{49D7E441-141D-4B64-A203-239EF3CC6541}" type="pres">
      <dgm:prSet presAssocID="{5A04C34B-2D83-4D04-ADC5-7D3084850576}" presName="spacerL" presStyleCnt="0"/>
      <dgm:spPr/>
    </dgm:pt>
    <dgm:pt modelId="{DB07C339-4B83-4A90-9B8F-D69244FCC6EC}" type="pres">
      <dgm:prSet presAssocID="{5A04C34B-2D83-4D04-ADC5-7D3084850576}" presName="sibTrans" presStyleLbl="sibTrans2D1" presStyleIdx="1" presStyleCnt="3" custLinFactNeighborX="84334"/>
      <dgm:spPr/>
    </dgm:pt>
    <dgm:pt modelId="{52D75283-6956-4A01-8070-AA3AC78E46FC}" type="pres">
      <dgm:prSet presAssocID="{5A04C34B-2D83-4D04-ADC5-7D3084850576}" presName="spacerR" presStyleCnt="0"/>
      <dgm:spPr/>
    </dgm:pt>
    <dgm:pt modelId="{696A5183-0770-49E0-A38E-A8E21165C281}" type="pres">
      <dgm:prSet presAssocID="{8DE2EA3B-D49C-4F93-BB38-E7380C5A6376}" presName="node" presStyleLbl="node1" presStyleIdx="2" presStyleCnt="4">
        <dgm:presLayoutVars>
          <dgm:bulletEnabled val="1"/>
        </dgm:presLayoutVars>
      </dgm:prSet>
      <dgm:spPr/>
    </dgm:pt>
    <dgm:pt modelId="{57E5672C-60B5-46DB-B80D-3EE32E750D85}" type="pres">
      <dgm:prSet presAssocID="{0BB8E2E1-0A0E-472A-B2FF-C43E7773884A}" presName="spacerL" presStyleCnt="0"/>
      <dgm:spPr/>
    </dgm:pt>
    <dgm:pt modelId="{4B719DBA-0831-49D5-A719-4A3330E2E7AB}" type="pres">
      <dgm:prSet presAssocID="{0BB8E2E1-0A0E-472A-B2FF-C43E7773884A}" presName="sibTrans" presStyleLbl="sibTrans2D1" presStyleIdx="2" presStyleCnt="3"/>
      <dgm:spPr/>
    </dgm:pt>
    <dgm:pt modelId="{98CB4765-6B34-48D0-913D-F01E9A38D711}" type="pres">
      <dgm:prSet presAssocID="{0BB8E2E1-0A0E-472A-B2FF-C43E7773884A}" presName="spacerR" presStyleCnt="0"/>
      <dgm:spPr/>
    </dgm:pt>
    <dgm:pt modelId="{A23D56F3-19CA-43A1-8F4A-0E11548ABEB0}" type="pres">
      <dgm:prSet presAssocID="{7690091B-5ECA-4F74-AA6F-11BD0C8E8B86}" presName="node" presStyleLbl="node1" presStyleIdx="3" presStyleCnt="4">
        <dgm:presLayoutVars>
          <dgm:bulletEnabled val="1"/>
        </dgm:presLayoutVars>
      </dgm:prSet>
      <dgm:spPr/>
    </dgm:pt>
  </dgm:ptLst>
  <dgm:cxnLst>
    <dgm:cxn modelId="{72969E9B-BF8E-447C-A1A7-C741235334AE}" srcId="{8B451E09-0966-4882-8661-7A37EC44D426}" destId="{87208716-EB89-4F84-A3D0-7F0F33D29008}" srcOrd="0" destOrd="0" parTransId="{28C884E0-48F2-4AC4-BB42-78619C9DF54C}" sibTransId="{2120CE08-1C7A-4B1F-A5A7-08F3862671F1}"/>
    <dgm:cxn modelId="{0F006D33-14EC-41F7-818B-43A95E2AB1C2}" srcId="{8B451E09-0966-4882-8661-7A37EC44D426}" destId="{E998FAB0-E9B5-41CE-9560-8DEF1CE256F9}" srcOrd="1" destOrd="0" parTransId="{A2CBB891-D774-4B50-9CD7-9946C395B20D}" sibTransId="{5A04C34B-2D83-4D04-ADC5-7D3084850576}"/>
    <dgm:cxn modelId="{10783BD2-4F23-4506-A094-34967551B521}" srcId="{8B451E09-0966-4882-8661-7A37EC44D426}" destId="{8DE2EA3B-D49C-4F93-BB38-E7380C5A6376}" srcOrd="2" destOrd="0" parTransId="{1D49EF11-BAE7-4F6D-8113-7698E44E36BE}" sibTransId="{0BB8E2E1-0A0E-472A-B2FF-C43E7773884A}"/>
    <dgm:cxn modelId="{F68D0848-1E23-49CB-A859-70A2E5604907}" srcId="{8B451E09-0966-4882-8661-7A37EC44D426}" destId="{7690091B-5ECA-4F74-AA6F-11BD0C8E8B86}" srcOrd="3" destOrd="0" parTransId="{DC4AC1D8-2421-45A3-AE0C-E2CD4DFBC9B6}" sibTransId="{8040112E-3970-47FC-BB14-B359781721DC}"/>
    <dgm:cxn modelId="{B7BFFD1B-3CEF-4066-A535-5172D31B83BA}" type="presOf" srcId="{8B451E09-0966-4882-8661-7A37EC44D426}" destId="{65F6FEF2-0BBC-45C5-83F2-090E202CC91F}" srcOrd="0" destOrd="0" presId="urn:microsoft.com/office/officeart/2005/8/layout/equation1"/>
    <dgm:cxn modelId="{5BC4346A-8D1B-4F03-81FB-53769381DB7F}" type="presParOf" srcId="{65F6FEF2-0BBC-45C5-83F2-090E202CC91F}" destId="{9DFE299F-3D7A-4A7E-9B12-7FB08E5242D4}" srcOrd="0" destOrd="0" presId="urn:microsoft.com/office/officeart/2005/8/layout/equation1"/>
    <dgm:cxn modelId="{59B43244-653E-48EE-A71C-CBB90637A1D7}" type="presOf" srcId="{87208716-EB89-4F84-A3D0-7F0F33D29008}" destId="{9DFE299F-3D7A-4A7E-9B12-7FB08E5242D4}" srcOrd="0" destOrd="0" presId="urn:microsoft.com/office/officeart/2005/8/layout/equation1"/>
    <dgm:cxn modelId="{4BC0E6CE-A0D2-49FE-AA8C-0E86274FEB56}" type="presParOf" srcId="{65F6FEF2-0BBC-45C5-83F2-090E202CC91F}" destId="{8EFF1FDA-1EBA-4E8E-B318-03C8136E479F}" srcOrd="1" destOrd="0" presId="urn:microsoft.com/office/officeart/2005/8/layout/equation1"/>
    <dgm:cxn modelId="{6F87F919-AD53-4EC8-AB30-50634C1CD0EF}" type="presParOf" srcId="{65F6FEF2-0BBC-45C5-83F2-090E202CC91F}" destId="{26F2ECEE-FFF2-4B3D-9565-63257481ED38}" srcOrd="2" destOrd="0" presId="urn:microsoft.com/office/officeart/2005/8/layout/equation1"/>
    <dgm:cxn modelId="{6D4B649F-C09A-4610-9EF1-1FE8D5874918}" type="presOf" srcId="{2120CE08-1C7A-4B1F-A5A7-08F3862671F1}" destId="{26F2ECEE-FFF2-4B3D-9565-63257481ED38}" srcOrd="0" destOrd="0" presId="urn:microsoft.com/office/officeart/2005/8/layout/equation1"/>
    <dgm:cxn modelId="{B70ADF46-B846-4EB1-A077-590BB7DFA0AA}" type="presParOf" srcId="{65F6FEF2-0BBC-45C5-83F2-090E202CC91F}" destId="{4BD8F910-6577-4AA6-95B2-436947E47C9A}" srcOrd="3" destOrd="0" presId="urn:microsoft.com/office/officeart/2005/8/layout/equation1"/>
    <dgm:cxn modelId="{A1F1B4D7-7020-496D-8F62-E90A4239BAD4}" type="presParOf" srcId="{65F6FEF2-0BBC-45C5-83F2-090E202CC91F}" destId="{4BC57DC9-D907-4CC0-B23E-6AA4D8A77368}" srcOrd="4" destOrd="0" presId="urn:microsoft.com/office/officeart/2005/8/layout/equation1"/>
    <dgm:cxn modelId="{032AC8C2-89FE-4005-B652-3E929E7AF741}" type="presOf" srcId="{E998FAB0-E9B5-41CE-9560-8DEF1CE256F9}" destId="{4BC57DC9-D907-4CC0-B23E-6AA4D8A77368}" srcOrd="0" destOrd="0" presId="urn:microsoft.com/office/officeart/2005/8/layout/equation1"/>
    <dgm:cxn modelId="{179143B3-52D6-479F-8529-568A30D595CD}" type="presParOf" srcId="{65F6FEF2-0BBC-45C5-83F2-090E202CC91F}" destId="{49D7E441-141D-4B64-A203-239EF3CC6541}" srcOrd="5" destOrd="0" presId="urn:microsoft.com/office/officeart/2005/8/layout/equation1"/>
    <dgm:cxn modelId="{7BEEC81A-7BA4-41F8-916F-679D3B94ED39}" type="presParOf" srcId="{65F6FEF2-0BBC-45C5-83F2-090E202CC91F}" destId="{DB07C339-4B83-4A90-9B8F-D69244FCC6EC}" srcOrd="6" destOrd="0" presId="urn:microsoft.com/office/officeart/2005/8/layout/equation1"/>
    <dgm:cxn modelId="{E489B017-1762-4B04-AE6D-4A2C21CD6BB4}" type="presOf" srcId="{5A04C34B-2D83-4D04-ADC5-7D3084850576}" destId="{DB07C339-4B83-4A90-9B8F-D69244FCC6EC}" srcOrd="0" destOrd="0" presId="urn:microsoft.com/office/officeart/2005/8/layout/equation1"/>
    <dgm:cxn modelId="{FC720EC6-8B42-42BE-9AE0-6186E2E236C6}" type="presParOf" srcId="{65F6FEF2-0BBC-45C5-83F2-090E202CC91F}" destId="{52D75283-6956-4A01-8070-AA3AC78E46FC}" srcOrd="7" destOrd="0" presId="urn:microsoft.com/office/officeart/2005/8/layout/equation1"/>
    <dgm:cxn modelId="{2CE99F3B-D53B-4F0D-8AFE-0758302B0521}" type="presParOf" srcId="{65F6FEF2-0BBC-45C5-83F2-090E202CC91F}" destId="{696A5183-0770-49E0-A38E-A8E21165C281}" srcOrd="8" destOrd="0" presId="urn:microsoft.com/office/officeart/2005/8/layout/equation1"/>
    <dgm:cxn modelId="{96571B23-DD0B-4D3F-B482-9B11EEB87CB6}" type="presOf" srcId="{8DE2EA3B-D49C-4F93-BB38-E7380C5A6376}" destId="{696A5183-0770-49E0-A38E-A8E21165C281}" srcOrd="0" destOrd="0" presId="urn:microsoft.com/office/officeart/2005/8/layout/equation1"/>
    <dgm:cxn modelId="{D92FEF53-D0BF-4928-AF42-64753376E19C}" type="presParOf" srcId="{65F6FEF2-0BBC-45C5-83F2-090E202CC91F}" destId="{57E5672C-60B5-46DB-B80D-3EE32E750D85}" srcOrd="9" destOrd="0" presId="urn:microsoft.com/office/officeart/2005/8/layout/equation1"/>
    <dgm:cxn modelId="{197AAA0D-2210-443D-87FB-38EF00744C7D}" type="presParOf" srcId="{65F6FEF2-0BBC-45C5-83F2-090E202CC91F}" destId="{4B719DBA-0831-49D5-A719-4A3330E2E7AB}" srcOrd="10" destOrd="0" presId="urn:microsoft.com/office/officeart/2005/8/layout/equation1"/>
    <dgm:cxn modelId="{46C25181-1D36-4D53-9C11-BF72B6629908}" type="presOf" srcId="{0BB8E2E1-0A0E-472A-B2FF-C43E7773884A}" destId="{4B719DBA-0831-49D5-A719-4A3330E2E7AB}" srcOrd="0" destOrd="0" presId="urn:microsoft.com/office/officeart/2005/8/layout/equation1"/>
    <dgm:cxn modelId="{1F8E55FE-E758-436F-B182-B084A22AF4A2}" type="presParOf" srcId="{65F6FEF2-0BBC-45C5-83F2-090E202CC91F}" destId="{98CB4765-6B34-48D0-913D-F01E9A38D711}" srcOrd="11" destOrd="0" presId="urn:microsoft.com/office/officeart/2005/8/layout/equation1"/>
    <dgm:cxn modelId="{016CBC22-777F-4170-BAC7-332A03A27AA3}" type="presParOf" srcId="{65F6FEF2-0BBC-45C5-83F2-090E202CC91F}" destId="{A23D56F3-19CA-43A1-8F4A-0E11548ABEB0}" srcOrd="12" destOrd="0" presId="urn:microsoft.com/office/officeart/2005/8/layout/equation1"/>
    <dgm:cxn modelId="{0E6B2339-32B9-4BD7-BC4F-457B556C6F20}" type="presOf" srcId="{7690091B-5ECA-4F74-AA6F-11BD0C8E8B86}" destId="{A23D56F3-19CA-43A1-8F4A-0E11548ABEB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51E09-0966-4882-8661-7A37EC44D426}" type="doc">
      <dgm:prSet loTypeId="urn:microsoft.com/office/officeart/2005/8/layout/equation1" loCatId="process" qsTypeId="urn:microsoft.com/office/officeart/2005/8/quickstyle/simple1" qsCatId="simple" csTypeId="urn:microsoft.com/office/officeart/2005/8/colors/accent0_1" csCatId="mainScheme" phldr="1"/>
      <dgm:spPr/>
    </dgm:pt>
    <dgm:pt modelId="{87208716-EB89-4F84-A3D0-7F0F33D29008}">
      <dgm:prSet phldrT="[Текст]"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r>
            <a:rPr sz="6500"/>
            <a:t/>
          </a:r>
          <a:endParaRPr sz="6500"/>
        </a:p>
      </dgm:t>
    </dgm:pt>
    <dgm:pt modelId="{28C884E0-48F2-4AC4-BB42-78619C9DF54C}" cxnId="{F50C5A93-E428-4665-84D1-B8DDD7300F85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CE08-1C7A-4B1F-A5A7-08F3862671F1}" cxnId="{F50C5A93-E428-4665-84D1-B8DDD7300F85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AB0-E9B5-41CE-9560-8DEF1CE256F9}">
      <dgm:prSet phldr="0" custT="1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sz="6500"/>
            <a:t/>
          </a:r>
          <a:endParaRPr sz="6500"/>
        </a:p>
      </dgm:t>
    </dgm:pt>
    <dgm:pt modelId="{A2CBB891-D774-4B50-9CD7-9946C395B20D}" cxnId="{F4ECB42F-9B38-48E6-999B-11F6C52DD0F6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C34B-2D83-4D04-ADC5-7D3084850576}" cxnId="{F4ECB42F-9B38-48E6-999B-11F6C52DD0F6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2EA3B-D49C-4F93-BB38-E7380C5A6376}">
      <dgm:prSet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</a:p>
      </dgm:t>
    </dgm:pt>
    <dgm:pt modelId="{1D49EF11-BAE7-4F6D-8113-7698E44E36BE}" cxnId="{675A0758-5917-4C11-BFB3-5EAF6BAC5386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8E2E1-0A0E-472A-B2FF-C43E7773884A}" cxnId="{675A0758-5917-4C11-BFB3-5EAF6BAC5386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0091B-5ECA-4F74-AA6F-11BD0C8E8B86}">
      <dgm:prSet phldrT="[Текст]"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</a:p>
      </dgm:t>
    </dgm:pt>
    <dgm:pt modelId="{DC4AC1D8-2421-45A3-AE0C-E2CD4DFBC9B6}" cxnId="{1E56EF20-217C-4F08-AE31-A99DA7AF6C29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0112E-3970-47FC-BB14-B359781721DC}" cxnId="{1E56EF20-217C-4F08-AE31-A99DA7AF6C29}" type="sib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6FEF2-0BBC-45C5-83F2-090E202CC91F}" type="pres">
      <dgm:prSet presAssocID="{8B451E09-0966-4882-8661-7A37EC44D426}" presName="linearFlow" presStyleCnt="0">
        <dgm:presLayoutVars>
          <dgm:dir/>
          <dgm:resizeHandles val="exact"/>
        </dgm:presLayoutVars>
      </dgm:prSet>
      <dgm:spPr/>
    </dgm:pt>
    <dgm:pt modelId="{9DFE299F-3D7A-4A7E-9B12-7FB08E5242D4}" type="pres">
      <dgm:prSet presAssocID="{87208716-EB89-4F84-A3D0-7F0F33D29008}" presName="node" presStyleLbl="node1" presStyleIdx="0" presStyleCnt="4" custLinFactX="-21469" custLinFactNeighborX="-100000" custLinFactNeighborY="2043">
        <dgm:presLayoutVars>
          <dgm:bulletEnabled val="1"/>
        </dgm:presLayoutVars>
      </dgm:prSet>
      <dgm:spPr/>
    </dgm:pt>
    <dgm:pt modelId="{8EFF1FDA-1EBA-4E8E-B318-03C8136E479F}" type="pres">
      <dgm:prSet presAssocID="{2120CE08-1C7A-4B1F-A5A7-08F3862671F1}" presName="spacerL" presStyleCnt="0"/>
      <dgm:spPr/>
    </dgm:pt>
    <dgm:pt modelId="{26F2ECEE-FFF2-4B3D-9565-63257481ED38}" type="pres">
      <dgm:prSet presAssocID="{2120CE08-1C7A-4B1F-A5A7-08F3862671F1}" presName="sibTrans" presStyleLbl="sibTrans2D1" presStyleIdx="0" presStyleCnt="3" custLinFactNeighborX="34281"/>
      <dgm:spPr/>
    </dgm:pt>
    <dgm:pt modelId="{4BD8F910-6577-4AA6-95B2-436947E47C9A}" type="pres">
      <dgm:prSet presAssocID="{2120CE08-1C7A-4B1F-A5A7-08F3862671F1}" presName="spacerR" presStyleCnt="0"/>
      <dgm:spPr/>
    </dgm:pt>
    <dgm:pt modelId="{4BC57DC9-D907-4CC0-B23E-6AA4D8A77368}" type="pres">
      <dgm:prSet presAssocID="{E998FAB0-E9B5-41CE-9560-8DEF1CE256F9}" presName="node" presStyleLbl="node1" presStyleIdx="1" presStyleCnt="4">
        <dgm:presLayoutVars>
          <dgm:bulletEnabled val="1"/>
        </dgm:presLayoutVars>
      </dgm:prSet>
      <dgm:spPr/>
    </dgm:pt>
    <dgm:pt modelId="{49D7E441-141D-4B64-A203-239EF3CC6541}" type="pres">
      <dgm:prSet presAssocID="{5A04C34B-2D83-4D04-ADC5-7D3084850576}" presName="spacerL" presStyleCnt="0"/>
      <dgm:spPr/>
    </dgm:pt>
    <dgm:pt modelId="{DB07C339-4B83-4A90-9B8F-D69244FCC6EC}" type="pres">
      <dgm:prSet presAssocID="{5A04C34B-2D83-4D04-ADC5-7D3084850576}" presName="sibTrans" presStyleLbl="sibTrans2D1" presStyleIdx="1" presStyleCnt="3" custLinFactNeighborX="84334"/>
      <dgm:spPr/>
    </dgm:pt>
    <dgm:pt modelId="{52D75283-6956-4A01-8070-AA3AC78E46FC}" type="pres">
      <dgm:prSet presAssocID="{5A04C34B-2D83-4D04-ADC5-7D3084850576}" presName="spacerR" presStyleCnt="0"/>
      <dgm:spPr/>
    </dgm:pt>
    <dgm:pt modelId="{696A5183-0770-49E0-A38E-A8E21165C281}" type="pres">
      <dgm:prSet presAssocID="{8DE2EA3B-D49C-4F93-BB38-E7380C5A6376}" presName="node" presStyleLbl="node1" presStyleIdx="2" presStyleCnt="4">
        <dgm:presLayoutVars>
          <dgm:bulletEnabled val="1"/>
        </dgm:presLayoutVars>
      </dgm:prSet>
      <dgm:spPr/>
    </dgm:pt>
    <dgm:pt modelId="{57E5672C-60B5-46DB-B80D-3EE32E750D85}" type="pres">
      <dgm:prSet presAssocID="{0BB8E2E1-0A0E-472A-B2FF-C43E7773884A}" presName="spacerL" presStyleCnt="0"/>
      <dgm:spPr/>
    </dgm:pt>
    <dgm:pt modelId="{4B719DBA-0831-49D5-A719-4A3330E2E7AB}" type="pres">
      <dgm:prSet presAssocID="{0BB8E2E1-0A0E-472A-B2FF-C43E7773884A}" presName="sibTrans" presStyleLbl="sibTrans2D1" presStyleIdx="2" presStyleCnt="3"/>
      <dgm:spPr/>
    </dgm:pt>
    <dgm:pt modelId="{98CB4765-6B34-48D0-913D-F01E9A38D711}" type="pres">
      <dgm:prSet presAssocID="{0BB8E2E1-0A0E-472A-B2FF-C43E7773884A}" presName="spacerR" presStyleCnt="0"/>
      <dgm:spPr/>
    </dgm:pt>
    <dgm:pt modelId="{A23D56F3-19CA-43A1-8F4A-0E11548ABEB0}" type="pres">
      <dgm:prSet presAssocID="{7690091B-5ECA-4F74-AA6F-11BD0C8E8B86}" presName="node" presStyleLbl="node1" presStyleIdx="3" presStyleCnt="4">
        <dgm:presLayoutVars>
          <dgm:bulletEnabled val="1"/>
        </dgm:presLayoutVars>
      </dgm:prSet>
      <dgm:spPr/>
    </dgm:pt>
  </dgm:ptLst>
  <dgm:cxnLst>
    <dgm:cxn modelId="{F50C5A93-E428-4665-84D1-B8DDD7300F85}" srcId="{8B451E09-0966-4882-8661-7A37EC44D426}" destId="{87208716-EB89-4F84-A3D0-7F0F33D29008}" srcOrd="0" destOrd="0" parTransId="{28C884E0-48F2-4AC4-BB42-78619C9DF54C}" sibTransId="{2120CE08-1C7A-4B1F-A5A7-08F3862671F1}"/>
    <dgm:cxn modelId="{F4ECB42F-9B38-48E6-999B-11F6C52DD0F6}" srcId="{8B451E09-0966-4882-8661-7A37EC44D426}" destId="{E998FAB0-E9B5-41CE-9560-8DEF1CE256F9}" srcOrd="1" destOrd="0" parTransId="{A2CBB891-D774-4B50-9CD7-9946C395B20D}" sibTransId="{5A04C34B-2D83-4D04-ADC5-7D3084850576}"/>
    <dgm:cxn modelId="{675A0758-5917-4C11-BFB3-5EAF6BAC5386}" srcId="{8B451E09-0966-4882-8661-7A37EC44D426}" destId="{8DE2EA3B-D49C-4F93-BB38-E7380C5A6376}" srcOrd="2" destOrd="0" parTransId="{1D49EF11-BAE7-4F6D-8113-7698E44E36BE}" sibTransId="{0BB8E2E1-0A0E-472A-B2FF-C43E7773884A}"/>
    <dgm:cxn modelId="{1E56EF20-217C-4F08-AE31-A99DA7AF6C29}" srcId="{8B451E09-0966-4882-8661-7A37EC44D426}" destId="{7690091B-5ECA-4F74-AA6F-11BD0C8E8B86}" srcOrd="3" destOrd="0" parTransId="{DC4AC1D8-2421-45A3-AE0C-E2CD4DFBC9B6}" sibTransId="{8040112E-3970-47FC-BB14-B359781721DC}"/>
    <dgm:cxn modelId="{B611A069-2BAC-4EDA-A417-86BDB2A6B855}" type="presOf" srcId="{8B451E09-0966-4882-8661-7A37EC44D426}" destId="{65F6FEF2-0BBC-45C5-83F2-090E202CC91F}" srcOrd="0" destOrd="0" presId="urn:microsoft.com/office/officeart/2005/8/layout/equation1"/>
    <dgm:cxn modelId="{F4B9F98C-A029-46F2-AC3B-E2B7DFF17BCD}" type="presParOf" srcId="{65F6FEF2-0BBC-45C5-83F2-090E202CC91F}" destId="{9DFE299F-3D7A-4A7E-9B12-7FB08E5242D4}" srcOrd="0" destOrd="0" presId="urn:microsoft.com/office/officeart/2005/8/layout/equation1"/>
    <dgm:cxn modelId="{74EE27EA-8C32-421A-B662-73F22BF7FB2B}" type="presOf" srcId="{87208716-EB89-4F84-A3D0-7F0F33D29008}" destId="{9DFE299F-3D7A-4A7E-9B12-7FB08E5242D4}" srcOrd="0" destOrd="0" presId="urn:microsoft.com/office/officeart/2005/8/layout/equation1"/>
    <dgm:cxn modelId="{6CE717FE-CDF1-4B26-8D94-8D946B0CBF8A}" type="presParOf" srcId="{65F6FEF2-0BBC-45C5-83F2-090E202CC91F}" destId="{8EFF1FDA-1EBA-4E8E-B318-03C8136E479F}" srcOrd="1" destOrd="0" presId="urn:microsoft.com/office/officeart/2005/8/layout/equation1"/>
    <dgm:cxn modelId="{3ECBFED4-E5C4-4C3F-A855-8F5D6D78876A}" type="presParOf" srcId="{65F6FEF2-0BBC-45C5-83F2-090E202CC91F}" destId="{26F2ECEE-FFF2-4B3D-9565-63257481ED38}" srcOrd="2" destOrd="0" presId="urn:microsoft.com/office/officeart/2005/8/layout/equation1"/>
    <dgm:cxn modelId="{46027BA0-8E56-4F75-A670-4BFC53F277B4}" type="presOf" srcId="{2120CE08-1C7A-4B1F-A5A7-08F3862671F1}" destId="{26F2ECEE-FFF2-4B3D-9565-63257481ED38}" srcOrd="0" destOrd="0" presId="urn:microsoft.com/office/officeart/2005/8/layout/equation1"/>
    <dgm:cxn modelId="{6288266E-DA65-4698-A026-1F935B772A51}" type="presParOf" srcId="{65F6FEF2-0BBC-45C5-83F2-090E202CC91F}" destId="{4BD8F910-6577-4AA6-95B2-436947E47C9A}" srcOrd="3" destOrd="0" presId="urn:microsoft.com/office/officeart/2005/8/layout/equation1"/>
    <dgm:cxn modelId="{2A4AE85D-FBFD-42E1-9A00-158DBA7B1ABA}" type="presParOf" srcId="{65F6FEF2-0BBC-45C5-83F2-090E202CC91F}" destId="{4BC57DC9-D907-4CC0-B23E-6AA4D8A77368}" srcOrd="4" destOrd="0" presId="urn:microsoft.com/office/officeart/2005/8/layout/equation1"/>
    <dgm:cxn modelId="{D20A4BEA-18D0-48F3-A06B-2AD1877A0B22}" type="presOf" srcId="{E998FAB0-E9B5-41CE-9560-8DEF1CE256F9}" destId="{4BC57DC9-D907-4CC0-B23E-6AA4D8A77368}" srcOrd="0" destOrd="0" presId="urn:microsoft.com/office/officeart/2005/8/layout/equation1"/>
    <dgm:cxn modelId="{6E668989-D034-4417-AEBE-5F6D83E625DA}" type="presParOf" srcId="{65F6FEF2-0BBC-45C5-83F2-090E202CC91F}" destId="{49D7E441-141D-4B64-A203-239EF3CC6541}" srcOrd="5" destOrd="0" presId="urn:microsoft.com/office/officeart/2005/8/layout/equation1"/>
    <dgm:cxn modelId="{8D85D08C-1583-4005-97C5-9C99B54233BD}" type="presParOf" srcId="{65F6FEF2-0BBC-45C5-83F2-090E202CC91F}" destId="{DB07C339-4B83-4A90-9B8F-D69244FCC6EC}" srcOrd="6" destOrd="0" presId="urn:microsoft.com/office/officeart/2005/8/layout/equation1"/>
    <dgm:cxn modelId="{89A19922-43F7-4932-B7C8-FF24BBF2D946}" type="presOf" srcId="{5A04C34B-2D83-4D04-ADC5-7D3084850576}" destId="{DB07C339-4B83-4A90-9B8F-D69244FCC6EC}" srcOrd="0" destOrd="0" presId="urn:microsoft.com/office/officeart/2005/8/layout/equation1"/>
    <dgm:cxn modelId="{B57389E0-9418-4D20-996F-2DD3FDD9B691}" type="presParOf" srcId="{65F6FEF2-0BBC-45C5-83F2-090E202CC91F}" destId="{52D75283-6956-4A01-8070-AA3AC78E46FC}" srcOrd="7" destOrd="0" presId="urn:microsoft.com/office/officeart/2005/8/layout/equation1"/>
    <dgm:cxn modelId="{B6F3D2D7-7826-451F-AA81-16BC6F5CC7F5}" type="presParOf" srcId="{65F6FEF2-0BBC-45C5-83F2-090E202CC91F}" destId="{696A5183-0770-49E0-A38E-A8E21165C281}" srcOrd="8" destOrd="0" presId="urn:microsoft.com/office/officeart/2005/8/layout/equation1"/>
    <dgm:cxn modelId="{BD7F0A60-A18D-4C06-9EEB-00122996A632}" type="presOf" srcId="{8DE2EA3B-D49C-4F93-BB38-E7380C5A6376}" destId="{696A5183-0770-49E0-A38E-A8E21165C281}" srcOrd="0" destOrd="0" presId="urn:microsoft.com/office/officeart/2005/8/layout/equation1"/>
    <dgm:cxn modelId="{B963B63B-2EA0-46A3-ADB7-35C706B33778}" type="presParOf" srcId="{65F6FEF2-0BBC-45C5-83F2-090E202CC91F}" destId="{57E5672C-60B5-46DB-B80D-3EE32E750D85}" srcOrd="9" destOrd="0" presId="urn:microsoft.com/office/officeart/2005/8/layout/equation1"/>
    <dgm:cxn modelId="{A3C8F0A7-1F97-43C7-A627-85D13937FE63}" type="presParOf" srcId="{65F6FEF2-0BBC-45C5-83F2-090E202CC91F}" destId="{4B719DBA-0831-49D5-A719-4A3330E2E7AB}" srcOrd="10" destOrd="0" presId="urn:microsoft.com/office/officeart/2005/8/layout/equation1"/>
    <dgm:cxn modelId="{5634259E-8CBF-4D28-B0C2-63FD5126FBE1}" type="presOf" srcId="{0BB8E2E1-0A0E-472A-B2FF-C43E7773884A}" destId="{4B719DBA-0831-49D5-A719-4A3330E2E7AB}" srcOrd="0" destOrd="0" presId="urn:microsoft.com/office/officeart/2005/8/layout/equation1"/>
    <dgm:cxn modelId="{D94B3850-F136-468C-9A2F-9D0DF10E30A4}" type="presParOf" srcId="{65F6FEF2-0BBC-45C5-83F2-090E202CC91F}" destId="{98CB4765-6B34-48D0-913D-F01E9A38D711}" srcOrd="11" destOrd="0" presId="urn:microsoft.com/office/officeart/2005/8/layout/equation1"/>
    <dgm:cxn modelId="{856D528A-EE20-4F89-BE40-FD1A47A55876}" type="presParOf" srcId="{65F6FEF2-0BBC-45C5-83F2-090E202CC91F}" destId="{A23D56F3-19CA-43A1-8F4A-0E11548ABEB0}" srcOrd="12" destOrd="0" presId="urn:microsoft.com/office/officeart/2005/8/layout/equation1"/>
    <dgm:cxn modelId="{4B175468-D352-4C24-885B-311E2F6B8670}" type="presOf" srcId="{7690091B-5ECA-4F74-AA6F-11BD0C8E8B86}" destId="{A23D56F3-19CA-43A1-8F4A-0E11548ABEB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51E09-0966-4882-8661-7A37EC44D426}" type="doc">
      <dgm:prSet loTypeId="urn:microsoft.com/office/officeart/2005/8/layout/equation1" loCatId="process" qsTypeId="urn:microsoft.com/office/officeart/2005/8/quickstyle/simple1" qsCatId="simple" csTypeId="urn:microsoft.com/office/officeart/2005/8/colors/accent0_1" csCatId="mainScheme" phldr="1"/>
      <dgm:spPr/>
    </dgm:pt>
    <dgm:pt modelId="{87208716-EB89-4F84-A3D0-7F0F33D29008}">
      <dgm:prSet phldrT="[Текст]"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r>
            <a:rPr sz="6500"/>
            <a:t/>
          </a:r>
          <a:endParaRPr sz="6500"/>
        </a:p>
      </dgm:t>
    </dgm:pt>
    <dgm:pt modelId="{28C884E0-48F2-4AC4-BB42-78619C9DF54C}" cxnId="{98A36D99-B98D-4F10-8862-A7B1F2B5C9A6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CE08-1C7A-4B1F-A5A7-08F3862671F1}" cxnId="{98A36D99-B98D-4F10-8862-A7B1F2B5C9A6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AB0-E9B5-41CE-9560-8DEF1CE256F9}">
      <dgm:prSet phldr="0" custT="1"/>
      <dgm:spPr>
        <a:solidFill>
          <a:schemeClr val="accent6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0%</a:t>
          </a:r>
          <a:r>
            <a:rPr sz="6500"/>
            <a:t/>
          </a:r>
          <a:endParaRPr sz="6500"/>
        </a:p>
      </dgm:t>
    </dgm:pt>
    <dgm:pt modelId="{A2CBB891-D774-4B50-9CD7-9946C395B20D}" cxnId="{78C156EF-903A-4356-922F-B3CDB3054720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C34B-2D83-4D04-ADC5-7D3084850576}" cxnId="{78C156EF-903A-4356-922F-B3CDB3054720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2EA3B-D49C-4F93-BB38-E7380C5A6376}">
      <dgm:prSet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963,5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sz="6500"/>
            <a:t/>
          </a:r>
          <a:endParaRPr sz="6500"/>
        </a:p>
      </dgm:t>
    </dgm:pt>
    <dgm:pt modelId="{1D49EF11-BAE7-4F6D-8113-7698E44E36BE}" cxnId="{B515D0CD-0B9B-43D5-97F9-F32C560594E5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8E2E1-0A0E-472A-B2FF-C43E7773884A}" cxnId="{B515D0CD-0B9B-43D5-97F9-F32C560594E5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0091B-5ECA-4F74-AA6F-11BD0C8E8B86}">
      <dgm:prSet phldrT="[Текст]" custT="1"/>
      <dgm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</a:p>
      </dgm:t>
    </dgm:pt>
    <dgm:pt modelId="{DC4AC1D8-2421-45A3-AE0C-E2CD4DFBC9B6}" cxnId="{568D55EB-1FC9-4136-B766-3E9A4BBA48D2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0112E-3970-47FC-BB14-B359781721DC}" cxnId="{568D55EB-1FC9-4136-B766-3E9A4BBA48D2}" type="sib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6FEF2-0BBC-45C5-83F2-090E202CC91F}" type="pres">
      <dgm:prSet presAssocID="{8B451E09-0966-4882-8661-7A37EC44D426}" presName="linearFlow" presStyleCnt="0">
        <dgm:presLayoutVars>
          <dgm:dir/>
          <dgm:resizeHandles val="exact"/>
        </dgm:presLayoutVars>
      </dgm:prSet>
      <dgm:spPr/>
    </dgm:pt>
    <dgm:pt modelId="{9DFE299F-3D7A-4A7E-9B12-7FB08E5242D4}" type="pres">
      <dgm:prSet presAssocID="{87208716-EB89-4F84-A3D0-7F0F33D29008}" presName="node" presStyleLbl="node1" presStyleIdx="0" presStyleCnt="4" custLinFactX="-21469" custLinFactNeighborX="-100000" custLinFactNeighborY="2043">
        <dgm:presLayoutVars>
          <dgm:bulletEnabled val="1"/>
        </dgm:presLayoutVars>
      </dgm:prSet>
      <dgm:spPr/>
    </dgm:pt>
    <dgm:pt modelId="{8EFF1FDA-1EBA-4E8E-B318-03C8136E479F}" type="pres">
      <dgm:prSet presAssocID="{2120CE08-1C7A-4B1F-A5A7-08F3862671F1}" presName="spacerL" presStyleCnt="0"/>
      <dgm:spPr/>
    </dgm:pt>
    <dgm:pt modelId="{26F2ECEE-FFF2-4B3D-9565-63257481ED38}" type="pres">
      <dgm:prSet presAssocID="{2120CE08-1C7A-4B1F-A5A7-08F3862671F1}" presName="sibTrans" presStyleLbl="sibTrans2D1" presStyleIdx="0" presStyleCnt="3" custLinFactNeighborX="34281"/>
      <dgm:spPr/>
    </dgm:pt>
    <dgm:pt modelId="{4BD8F910-6577-4AA6-95B2-436947E47C9A}" type="pres">
      <dgm:prSet presAssocID="{2120CE08-1C7A-4B1F-A5A7-08F3862671F1}" presName="spacerR" presStyleCnt="0"/>
      <dgm:spPr/>
    </dgm:pt>
    <dgm:pt modelId="{4BC57DC9-D907-4CC0-B23E-6AA4D8A77368}" type="pres">
      <dgm:prSet presAssocID="{E998FAB0-E9B5-41CE-9560-8DEF1CE256F9}" presName="node" presStyleLbl="node1" presStyleIdx="1" presStyleCnt="4">
        <dgm:presLayoutVars>
          <dgm:bulletEnabled val="1"/>
        </dgm:presLayoutVars>
      </dgm:prSet>
      <dgm:spPr/>
    </dgm:pt>
    <dgm:pt modelId="{49D7E441-141D-4B64-A203-239EF3CC6541}" type="pres">
      <dgm:prSet presAssocID="{5A04C34B-2D83-4D04-ADC5-7D3084850576}" presName="spacerL" presStyleCnt="0"/>
      <dgm:spPr/>
    </dgm:pt>
    <dgm:pt modelId="{DB07C339-4B83-4A90-9B8F-D69244FCC6EC}" type="pres">
      <dgm:prSet presAssocID="{5A04C34B-2D83-4D04-ADC5-7D3084850576}" presName="sibTrans" presStyleLbl="sibTrans2D1" presStyleIdx="1" presStyleCnt="3" custLinFactNeighborX="84334"/>
      <dgm:spPr/>
    </dgm:pt>
    <dgm:pt modelId="{52D75283-6956-4A01-8070-AA3AC78E46FC}" type="pres">
      <dgm:prSet presAssocID="{5A04C34B-2D83-4D04-ADC5-7D3084850576}" presName="spacerR" presStyleCnt="0"/>
      <dgm:spPr/>
    </dgm:pt>
    <dgm:pt modelId="{696A5183-0770-49E0-A38E-A8E21165C281}" type="pres">
      <dgm:prSet presAssocID="{8DE2EA3B-D49C-4F93-BB38-E7380C5A6376}" presName="node" presStyleLbl="node1" presStyleIdx="2" presStyleCnt="4">
        <dgm:presLayoutVars>
          <dgm:bulletEnabled val="1"/>
        </dgm:presLayoutVars>
      </dgm:prSet>
      <dgm:spPr/>
    </dgm:pt>
    <dgm:pt modelId="{57E5672C-60B5-46DB-B80D-3EE32E750D85}" type="pres">
      <dgm:prSet presAssocID="{0BB8E2E1-0A0E-472A-B2FF-C43E7773884A}" presName="spacerL" presStyleCnt="0"/>
      <dgm:spPr/>
    </dgm:pt>
    <dgm:pt modelId="{4B719DBA-0831-49D5-A719-4A3330E2E7AB}" type="pres">
      <dgm:prSet presAssocID="{0BB8E2E1-0A0E-472A-B2FF-C43E7773884A}" presName="sibTrans" presStyleLbl="sibTrans2D1" presStyleIdx="2" presStyleCnt="3"/>
      <dgm:spPr/>
    </dgm:pt>
    <dgm:pt modelId="{98CB4765-6B34-48D0-913D-F01E9A38D711}" type="pres">
      <dgm:prSet presAssocID="{0BB8E2E1-0A0E-472A-B2FF-C43E7773884A}" presName="spacerR" presStyleCnt="0"/>
      <dgm:spPr/>
    </dgm:pt>
    <dgm:pt modelId="{A23D56F3-19CA-43A1-8F4A-0E11548ABEB0}" type="pres">
      <dgm:prSet presAssocID="{7690091B-5ECA-4F74-AA6F-11BD0C8E8B86}" presName="node" presStyleLbl="node1" presStyleIdx="3" presStyleCnt="4">
        <dgm:presLayoutVars>
          <dgm:bulletEnabled val="1"/>
        </dgm:presLayoutVars>
      </dgm:prSet>
      <dgm:spPr/>
    </dgm:pt>
  </dgm:ptLst>
  <dgm:cxnLst>
    <dgm:cxn modelId="{98A36D99-B98D-4F10-8862-A7B1F2B5C9A6}" srcId="{8B451E09-0966-4882-8661-7A37EC44D426}" destId="{87208716-EB89-4F84-A3D0-7F0F33D29008}" srcOrd="0" destOrd="0" parTransId="{28C884E0-48F2-4AC4-BB42-78619C9DF54C}" sibTransId="{2120CE08-1C7A-4B1F-A5A7-08F3862671F1}"/>
    <dgm:cxn modelId="{78C156EF-903A-4356-922F-B3CDB3054720}" srcId="{8B451E09-0966-4882-8661-7A37EC44D426}" destId="{E998FAB0-E9B5-41CE-9560-8DEF1CE256F9}" srcOrd="1" destOrd="0" parTransId="{A2CBB891-D774-4B50-9CD7-9946C395B20D}" sibTransId="{5A04C34B-2D83-4D04-ADC5-7D3084850576}"/>
    <dgm:cxn modelId="{B515D0CD-0B9B-43D5-97F9-F32C560594E5}" srcId="{8B451E09-0966-4882-8661-7A37EC44D426}" destId="{8DE2EA3B-D49C-4F93-BB38-E7380C5A6376}" srcOrd="2" destOrd="0" parTransId="{1D49EF11-BAE7-4F6D-8113-7698E44E36BE}" sibTransId="{0BB8E2E1-0A0E-472A-B2FF-C43E7773884A}"/>
    <dgm:cxn modelId="{568D55EB-1FC9-4136-B766-3E9A4BBA48D2}" srcId="{8B451E09-0966-4882-8661-7A37EC44D426}" destId="{7690091B-5ECA-4F74-AA6F-11BD0C8E8B86}" srcOrd="3" destOrd="0" parTransId="{DC4AC1D8-2421-45A3-AE0C-E2CD4DFBC9B6}" sibTransId="{8040112E-3970-47FC-BB14-B359781721DC}"/>
    <dgm:cxn modelId="{6AB1582F-7755-4BFA-BA02-1EBAC70F2261}" type="presOf" srcId="{8B451E09-0966-4882-8661-7A37EC44D426}" destId="{65F6FEF2-0BBC-45C5-83F2-090E202CC91F}" srcOrd="0" destOrd="0" presId="urn:microsoft.com/office/officeart/2005/8/layout/equation1"/>
    <dgm:cxn modelId="{BDB5D68C-6E89-436A-8012-6B8845B9CAA8}" type="presParOf" srcId="{65F6FEF2-0BBC-45C5-83F2-090E202CC91F}" destId="{9DFE299F-3D7A-4A7E-9B12-7FB08E5242D4}" srcOrd="0" destOrd="0" presId="urn:microsoft.com/office/officeart/2005/8/layout/equation1"/>
    <dgm:cxn modelId="{4DE60332-D673-449F-A90C-B8FC1E4F4A90}" type="presOf" srcId="{87208716-EB89-4F84-A3D0-7F0F33D29008}" destId="{9DFE299F-3D7A-4A7E-9B12-7FB08E5242D4}" srcOrd="0" destOrd="0" presId="urn:microsoft.com/office/officeart/2005/8/layout/equation1"/>
    <dgm:cxn modelId="{726D1779-0F99-4AC7-8BF5-D8BD9AFA0D4A}" type="presParOf" srcId="{65F6FEF2-0BBC-45C5-83F2-090E202CC91F}" destId="{8EFF1FDA-1EBA-4E8E-B318-03C8136E479F}" srcOrd="1" destOrd="0" presId="urn:microsoft.com/office/officeart/2005/8/layout/equation1"/>
    <dgm:cxn modelId="{ADFE6664-C4DA-4BC4-ABE2-02CA07A4B072}" type="presParOf" srcId="{65F6FEF2-0BBC-45C5-83F2-090E202CC91F}" destId="{26F2ECEE-FFF2-4B3D-9565-63257481ED38}" srcOrd="2" destOrd="0" presId="urn:microsoft.com/office/officeart/2005/8/layout/equation1"/>
    <dgm:cxn modelId="{88FE7814-00FE-4BE6-BAF0-7F9D92D9C449}" type="presOf" srcId="{2120CE08-1C7A-4B1F-A5A7-08F3862671F1}" destId="{26F2ECEE-FFF2-4B3D-9565-63257481ED38}" srcOrd="0" destOrd="0" presId="urn:microsoft.com/office/officeart/2005/8/layout/equation1"/>
    <dgm:cxn modelId="{0281B62A-F6BE-4921-9704-37A0E57ABC2E}" type="presParOf" srcId="{65F6FEF2-0BBC-45C5-83F2-090E202CC91F}" destId="{4BD8F910-6577-4AA6-95B2-436947E47C9A}" srcOrd="3" destOrd="0" presId="urn:microsoft.com/office/officeart/2005/8/layout/equation1"/>
    <dgm:cxn modelId="{5BEF72C3-A897-48D2-9F7D-A45E71E7DDEE}" type="presParOf" srcId="{65F6FEF2-0BBC-45C5-83F2-090E202CC91F}" destId="{4BC57DC9-D907-4CC0-B23E-6AA4D8A77368}" srcOrd="4" destOrd="0" presId="urn:microsoft.com/office/officeart/2005/8/layout/equation1"/>
    <dgm:cxn modelId="{D8105953-0000-44AF-9907-E8E67F16C7A1}" type="presOf" srcId="{E998FAB0-E9B5-41CE-9560-8DEF1CE256F9}" destId="{4BC57DC9-D907-4CC0-B23E-6AA4D8A77368}" srcOrd="0" destOrd="0" presId="urn:microsoft.com/office/officeart/2005/8/layout/equation1"/>
    <dgm:cxn modelId="{2307F164-9B4B-4893-9014-6DB73E6F10C0}" type="presParOf" srcId="{65F6FEF2-0BBC-45C5-83F2-090E202CC91F}" destId="{49D7E441-141D-4B64-A203-239EF3CC6541}" srcOrd="5" destOrd="0" presId="urn:microsoft.com/office/officeart/2005/8/layout/equation1"/>
    <dgm:cxn modelId="{0AC4693D-6AD2-4BED-BDE3-666C66F7CED5}" type="presParOf" srcId="{65F6FEF2-0BBC-45C5-83F2-090E202CC91F}" destId="{DB07C339-4B83-4A90-9B8F-D69244FCC6EC}" srcOrd="6" destOrd="0" presId="urn:microsoft.com/office/officeart/2005/8/layout/equation1"/>
    <dgm:cxn modelId="{15BFE7D5-BC24-4690-B481-AD675F29C7A5}" type="presOf" srcId="{5A04C34B-2D83-4D04-ADC5-7D3084850576}" destId="{DB07C339-4B83-4A90-9B8F-D69244FCC6EC}" srcOrd="0" destOrd="0" presId="urn:microsoft.com/office/officeart/2005/8/layout/equation1"/>
    <dgm:cxn modelId="{6D551E91-7FE4-404C-A88F-B7E890AFAE6C}" type="presParOf" srcId="{65F6FEF2-0BBC-45C5-83F2-090E202CC91F}" destId="{52D75283-6956-4A01-8070-AA3AC78E46FC}" srcOrd="7" destOrd="0" presId="urn:microsoft.com/office/officeart/2005/8/layout/equation1"/>
    <dgm:cxn modelId="{A67947B1-ABDF-4777-8271-5A34D6478AA5}" type="presParOf" srcId="{65F6FEF2-0BBC-45C5-83F2-090E202CC91F}" destId="{696A5183-0770-49E0-A38E-A8E21165C281}" srcOrd="8" destOrd="0" presId="urn:microsoft.com/office/officeart/2005/8/layout/equation1"/>
    <dgm:cxn modelId="{01E025D7-2B6E-4685-B28B-FF00BCC2076D}" type="presOf" srcId="{8DE2EA3B-D49C-4F93-BB38-E7380C5A6376}" destId="{696A5183-0770-49E0-A38E-A8E21165C281}" srcOrd="0" destOrd="0" presId="urn:microsoft.com/office/officeart/2005/8/layout/equation1"/>
    <dgm:cxn modelId="{76A86662-6B07-4E14-A9EB-FCDB9C54E1BA}" type="presParOf" srcId="{65F6FEF2-0BBC-45C5-83F2-090E202CC91F}" destId="{57E5672C-60B5-46DB-B80D-3EE32E750D85}" srcOrd="9" destOrd="0" presId="urn:microsoft.com/office/officeart/2005/8/layout/equation1"/>
    <dgm:cxn modelId="{9F40BC2B-3F4F-4511-859B-4592C9386E97}" type="presParOf" srcId="{65F6FEF2-0BBC-45C5-83F2-090E202CC91F}" destId="{4B719DBA-0831-49D5-A719-4A3330E2E7AB}" srcOrd="10" destOrd="0" presId="urn:microsoft.com/office/officeart/2005/8/layout/equation1"/>
    <dgm:cxn modelId="{17DE7F8A-A518-4AD0-9879-EFEC5099A8CE}" type="presOf" srcId="{0BB8E2E1-0A0E-472A-B2FF-C43E7773884A}" destId="{4B719DBA-0831-49D5-A719-4A3330E2E7AB}" srcOrd="0" destOrd="0" presId="urn:microsoft.com/office/officeart/2005/8/layout/equation1"/>
    <dgm:cxn modelId="{8835842E-DE11-4770-AAF8-72F9C9A2C9DC}" type="presParOf" srcId="{65F6FEF2-0BBC-45C5-83F2-090E202CC91F}" destId="{98CB4765-6B34-48D0-913D-F01E9A38D711}" srcOrd="11" destOrd="0" presId="urn:microsoft.com/office/officeart/2005/8/layout/equation1"/>
    <dgm:cxn modelId="{3FB84476-FD24-4CF8-871C-EE40E238A478}" type="presParOf" srcId="{65F6FEF2-0BBC-45C5-83F2-090E202CC91F}" destId="{A23D56F3-19CA-43A1-8F4A-0E11548ABEB0}" srcOrd="12" destOrd="0" presId="urn:microsoft.com/office/officeart/2005/8/layout/equation1"/>
    <dgm:cxn modelId="{5FF96608-D9CC-48D8-AE85-DC0180EF6714}" type="presOf" srcId="{7690091B-5ECA-4F74-AA6F-11BD0C8E8B86}" destId="{A23D56F3-19CA-43A1-8F4A-0E11548ABEB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51E09-0966-4882-8661-7A37EC44D426}" type="doc">
      <dgm:prSet loTypeId="process" loCatId="process" qsTypeId="urn:microsoft.com/office/officeart/2005/8/quickstyle/simple1" qsCatId="simple" csTypeId="urn:microsoft.com/office/officeart/2005/8/colors/accent0_1" csCatId="mainScheme" phldr="1"/>
      <dgm:spPr/>
    </dgm:pt>
    <dgm:pt modelId="{87208716-EB89-4F84-A3D0-7F0F33D29008}">
      <dgm:prSet phldrT="[Текст]"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r>
            <a:rPr sz="6500"/>
            <a:t/>
          </a:r>
          <a:endParaRPr sz="6500"/>
        </a:p>
      </dgm:t>
    </dgm:pt>
    <dgm:pt modelId="{28C884E0-48F2-4AC4-BB42-78619C9DF54C}" cxnId="{9C78FE83-808B-4FE9-9455-2A0481976896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CE08-1C7A-4B1F-A5A7-08F3862671F1}" cxnId="{9C78FE83-808B-4FE9-9455-2A0481976896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8FAB0-E9B5-41CE-9560-8DEF1CE256F9}">
      <dgm:prSet phldr="0" custT="1"/>
      <dgm:spPr>
        <a:solidFill>
          <a:schemeClr val="accent6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sz="6500"/>
            <a:t/>
          </a:r>
          <a:endParaRPr sz="6500"/>
        </a:p>
      </dgm:t>
    </dgm:pt>
    <dgm:pt modelId="{A2CBB891-D774-4B50-9CD7-9946C395B20D}" cxnId="{1D37FBE2-0C2C-45C0-B1B3-C935F91945F0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C34B-2D83-4D04-ADC5-7D3084850576}" cxnId="{1D37FBE2-0C2C-45C0-B1B3-C935F91945F0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2EA3B-D49C-4F93-BB38-E7380C5A6376}">
      <dgm:prSet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963,5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sz="6500"/>
            <a:t/>
          </a:r>
          <a:endParaRPr sz="6500"/>
        </a:p>
      </dgm:t>
    </dgm:pt>
    <dgm:pt modelId="{1D49EF11-BAE7-4F6D-8113-7698E44E36BE}" cxnId="{D26F9778-24CC-4013-884F-356224D55DC4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8E2E1-0A0E-472A-B2FF-C43E7773884A}" cxnId="{D26F9778-24CC-4013-884F-356224D55DC4}" type="sibTrans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0091B-5ECA-4F74-AA6F-11BD0C8E8B86}">
      <dgm:prSet phldrT="[Текст]" phldr="0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381%</a:t>
          </a:r>
          <a:r>
            <a:rPr sz="6500"/>
            <a:t/>
          </a:r>
          <a:endParaRPr sz="6500"/>
        </a:p>
      </dgm:t>
    </dgm:pt>
    <dgm:pt modelId="{DC4AC1D8-2421-45A3-AE0C-E2CD4DFBC9B6}" cxnId="{D9CC66E5-7E53-46BC-9724-08A544946A7D}" type="par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0112E-3970-47FC-BB14-B359781721DC}" cxnId="{D9CC66E5-7E53-46BC-9724-08A544946A7D}" type="sibTrans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6FEF2-0BBC-45C5-83F2-090E202CC91F}" type="pres">
      <dgm:prSet presAssocID="{8B451E09-0966-4882-8661-7A37EC44D426}" presName="linearFlow" presStyleCnt="0">
        <dgm:presLayoutVars>
          <dgm:dir/>
          <dgm:resizeHandles val="exact"/>
        </dgm:presLayoutVars>
      </dgm:prSet>
      <dgm:spPr/>
    </dgm:pt>
    <dgm:pt modelId="{9DFE299F-3D7A-4A7E-9B12-7FB08E5242D4}" type="pres">
      <dgm:prSet presAssocID="{87208716-EB89-4F84-A3D0-7F0F33D29008}" presName="node" presStyleLbl="node1" presStyleIdx="0" presStyleCnt="4" custLinFactX="-21469" custLinFactNeighborX="-100000" custLinFactNeighborY="2043">
        <dgm:presLayoutVars>
          <dgm:bulletEnabled val="1"/>
        </dgm:presLayoutVars>
      </dgm:prSet>
      <dgm:spPr/>
    </dgm:pt>
    <dgm:pt modelId="{8EFF1FDA-1EBA-4E8E-B318-03C8136E479F}" type="pres">
      <dgm:prSet presAssocID="{2120CE08-1C7A-4B1F-A5A7-08F3862671F1}" presName="spacerL" presStyleCnt="0"/>
      <dgm:spPr/>
    </dgm:pt>
    <dgm:pt modelId="{26F2ECEE-FFF2-4B3D-9565-63257481ED38}" type="pres">
      <dgm:prSet presAssocID="{2120CE08-1C7A-4B1F-A5A7-08F3862671F1}" presName="sibTrans" presStyleLbl="sibTrans2D1" presStyleIdx="0" presStyleCnt="3" custLinFactNeighborX="34281"/>
      <dgm:spPr/>
    </dgm:pt>
    <dgm:pt modelId="{4BD8F910-6577-4AA6-95B2-436947E47C9A}" type="pres">
      <dgm:prSet presAssocID="{2120CE08-1C7A-4B1F-A5A7-08F3862671F1}" presName="spacerR" presStyleCnt="0"/>
      <dgm:spPr/>
    </dgm:pt>
    <dgm:pt modelId="{4BC57DC9-D907-4CC0-B23E-6AA4D8A77368}" type="pres">
      <dgm:prSet presAssocID="{E998FAB0-E9B5-41CE-9560-8DEF1CE256F9}" presName="node" presStyleLbl="node1" presStyleIdx="1" presStyleCnt="4">
        <dgm:presLayoutVars>
          <dgm:bulletEnabled val="1"/>
        </dgm:presLayoutVars>
      </dgm:prSet>
      <dgm:spPr/>
    </dgm:pt>
    <dgm:pt modelId="{49D7E441-141D-4B64-A203-239EF3CC6541}" type="pres">
      <dgm:prSet presAssocID="{5A04C34B-2D83-4D04-ADC5-7D3084850576}" presName="spacerL" presStyleCnt="0"/>
      <dgm:spPr/>
    </dgm:pt>
    <dgm:pt modelId="{DB07C339-4B83-4A90-9B8F-D69244FCC6EC}" type="pres">
      <dgm:prSet presAssocID="{5A04C34B-2D83-4D04-ADC5-7D3084850576}" presName="sibTrans" presStyleLbl="sibTrans2D1" presStyleIdx="1" presStyleCnt="3" custLinFactNeighborX="84334"/>
      <dgm:spPr/>
    </dgm:pt>
    <dgm:pt modelId="{52D75283-6956-4A01-8070-AA3AC78E46FC}" type="pres">
      <dgm:prSet presAssocID="{5A04C34B-2D83-4D04-ADC5-7D3084850576}" presName="spacerR" presStyleCnt="0"/>
      <dgm:spPr/>
    </dgm:pt>
    <dgm:pt modelId="{696A5183-0770-49E0-A38E-A8E21165C281}" type="pres">
      <dgm:prSet presAssocID="{8DE2EA3B-D49C-4F93-BB38-E7380C5A6376}" presName="node" presStyleLbl="node1" presStyleIdx="2" presStyleCnt="4">
        <dgm:presLayoutVars>
          <dgm:bulletEnabled val="1"/>
        </dgm:presLayoutVars>
      </dgm:prSet>
      <dgm:spPr/>
    </dgm:pt>
    <dgm:pt modelId="{57E5672C-60B5-46DB-B80D-3EE32E750D85}" type="pres">
      <dgm:prSet presAssocID="{0BB8E2E1-0A0E-472A-B2FF-C43E7773884A}" presName="spacerL" presStyleCnt="0"/>
      <dgm:spPr/>
    </dgm:pt>
    <dgm:pt modelId="{4B719DBA-0831-49D5-A719-4A3330E2E7AB}" type="pres">
      <dgm:prSet presAssocID="{0BB8E2E1-0A0E-472A-B2FF-C43E7773884A}" presName="sibTrans" presStyleLbl="sibTrans2D1" presStyleIdx="2" presStyleCnt="3"/>
      <dgm:spPr/>
    </dgm:pt>
    <dgm:pt modelId="{98CB4765-6B34-48D0-913D-F01E9A38D711}" type="pres">
      <dgm:prSet presAssocID="{0BB8E2E1-0A0E-472A-B2FF-C43E7773884A}" presName="spacerR" presStyleCnt="0"/>
      <dgm:spPr/>
    </dgm:pt>
    <dgm:pt modelId="{A23D56F3-19CA-43A1-8F4A-0E11548ABEB0}" type="pres">
      <dgm:prSet presAssocID="{7690091B-5ECA-4F74-AA6F-11BD0C8E8B86}" presName="node" presStyleLbl="node1" presStyleIdx="3" presStyleCnt="4">
        <dgm:presLayoutVars>
          <dgm:bulletEnabled val="1"/>
        </dgm:presLayoutVars>
      </dgm:prSet>
      <dgm:spPr/>
    </dgm:pt>
  </dgm:ptLst>
  <dgm:cxnLst>
    <dgm:cxn modelId="{9C78FE83-808B-4FE9-9455-2A0481976896}" srcId="{8B451E09-0966-4882-8661-7A37EC44D426}" destId="{87208716-EB89-4F84-A3D0-7F0F33D29008}" srcOrd="0" destOrd="0" parTransId="{28C884E0-48F2-4AC4-BB42-78619C9DF54C}" sibTransId="{2120CE08-1C7A-4B1F-A5A7-08F3862671F1}"/>
    <dgm:cxn modelId="{1D37FBE2-0C2C-45C0-B1B3-C935F91945F0}" srcId="{8B451E09-0966-4882-8661-7A37EC44D426}" destId="{E998FAB0-E9B5-41CE-9560-8DEF1CE256F9}" srcOrd="1" destOrd="0" parTransId="{A2CBB891-D774-4B50-9CD7-9946C395B20D}" sibTransId="{5A04C34B-2D83-4D04-ADC5-7D3084850576}"/>
    <dgm:cxn modelId="{D26F9778-24CC-4013-884F-356224D55DC4}" srcId="{8B451E09-0966-4882-8661-7A37EC44D426}" destId="{8DE2EA3B-D49C-4F93-BB38-E7380C5A6376}" srcOrd="2" destOrd="0" parTransId="{1D49EF11-BAE7-4F6D-8113-7698E44E36BE}" sibTransId="{0BB8E2E1-0A0E-472A-B2FF-C43E7773884A}"/>
    <dgm:cxn modelId="{D9CC66E5-7E53-46BC-9724-08A544946A7D}" srcId="{8B451E09-0966-4882-8661-7A37EC44D426}" destId="{7690091B-5ECA-4F74-AA6F-11BD0C8E8B86}" srcOrd="3" destOrd="0" parTransId="{DC4AC1D8-2421-45A3-AE0C-E2CD4DFBC9B6}" sibTransId="{8040112E-3970-47FC-BB14-B359781721DC}"/>
    <dgm:cxn modelId="{BBD47538-9D0E-460A-8ED8-39F2541C2A56}" type="presOf" srcId="{8B451E09-0966-4882-8661-7A37EC44D426}" destId="{65F6FEF2-0BBC-45C5-83F2-090E202CC91F}" srcOrd="0" destOrd="0" presId="urn:microsoft.com/office/officeart/2005/8/layout/equation1"/>
    <dgm:cxn modelId="{C84F1466-8EC6-42C1-9A99-D596255B830F}" type="presParOf" srcId="{65F6FEF2-0BBC-45C5-83F2-090E202CC91F}" destId="{9DFE299F-3D7A-4A7E-9B12-7FB08E5242D4}" srcOrd="0" destOrd="0" presId="urn:microsoft.com/office/officeart/2005/8/layout/equation1"/>
    <dgm:cxn modelId="{5BE04640-C2A5-4F36-95F1-A32495217594}" type="presOf" srcId="{87208716-EB89-4F84-A3D0-7F0F33D29008}" destId="{9DFE299F-3D7A-4A7E-9B12-7FB08E5242D4}" srcOrd="0" destOrd="0" presId="urn:microsoft.com/office/officeart/2005/8/layout/equation1"/>
    <dgm:cxn modelId="{38707B59-0439-435D-87EC-3A67B72B7ACC}" type="presParOf" srcId="{65F6FEF2-0BBC-45C5-83F2-090E202CC91F}" destId="{8EFF1FDA-1EBA-4E8E-B318-03C8136E479F}" srcOrd="1" destOrd="0" presId="urn:microsoft.com/office/officeart/2005/8/layout/equation1"/>
    <dgm:cxn modelId="{BD11D2A7-381A-414A-81BA-BB99BE13C3F0}" type="presParOf" srcId="{65F6FEF2-0BBC-45C5-83F2-090E202CC91F}" destId="{26F2ECEE-FFF2-4B3D-9565-63257481ED38}" srcOrd="2" destOrd="0" presId="urn:microsoft.com/office/officeart/2005/8/layout/equation1"/>
    <dgm:cxn modelId="{80E6C536-D024-43A2-B887-F5FCD6593BE3}" type="presOf" srcId="{2120CE08-1C7A-4B1F-A5A7-08F3862671F1}" destId="{26F2ECEE-FFF2-4B3D-9565-63257481ED38}" srcOrd="0" destOrd="0" presId="urn:microsoft.com/office/officeart/2005/8/layout/equation1"/>
    <dgm:cxn modelId="{88B76806-246F-4F12-8908-75ADF4BBE946}" type="presParOf" srcId="{65F6FEF2-0BBC-45C5-83F2-090E202CC91F}" destId="{4BD8F910-6577-4AA6-95B2-436947E47C9A}" srcOrd="3" destOrd="0" presId="urn:microsoft.com/office/officeart/2005/8/layout/equation1"/>
    <dgm:cxn modelId="{1CCE8B72-2C5D-4360-ABEF-DF6A5C67C454}" type="presParOf" srcId="{65F6FEF2-0BBC-45C5-83F2-090E202CC91F}" destId="{4BC57DC9-D907-4CC0-B23E-6AA4D8A77368}" srcOrd="4" destOrd="0" presId="urn:microsoft.com/office/officeart/2005/8/layout/equation1"/>
    <dgm:cxn modelId="{5ECA6771-9127-467C-BE29-8441DEF7E5B4}" type="presOf" srcId="{E998FAB0-E9B5-41CE-9560-8DEF1CE256F9}" destId="{4BC57DC9-D907-4CC0-B23E-6AA4D8A77368}" srcOrd="0" destOrd="0" presId="urn:microsoft.com/office/officeart/2005/8/layout/equation1"/>
    <dgm:cxn modelId="{E2F08AAB-AFDC-448E-89B1-7F0B10C8896E}" type="presParOf" srcId="{65F6FEF2-0BBC-45C5-83F2-090E202CC91F}" destId="{49D7E441-141D-4B64-A203-239EF3CC6541}" srcOrd="5" destOrd="0" presId="urn:microsoft.com/office/officeart/2005/8/layout/equation1"/>
    <dgm:cxn modelId="{DA55BC26-2B57-46BC-9CEC-301CDB5D3F0E}" type="presParOf" srcId="{65F6FEF2-0BBC-45C5-83F2-090E202CC91F}" destId="{DB07C339-4B83-4A90-9B8F-D69244FCC6EC}" srcOrd="6" destOrd="0" presId="urn:microsoft.com/office/officeart/2005/8/layout/equation1"/>
    <dgm:cxn modelId="{06856531-DBC0-4A24-B568-EF5A2E3BBFD9}" type="presOf" srcId="{5A04C34B-2D83-4D04-ADC5-7D3084850576}" destId="{DB07C339-4B83-4A90-9B8F-D69244FCC6EC}" srcOrd="0" destOrd="0" presId="urn:microsoft.com/office/officeart/2005/8/layout/equation1"/>
    <dgm:cxn modelId="{9238F2FD-B5E4-4860-9954-D9D6B7368CFB}" type="presParOf" srcId="{65F6FEF2-0BBC-45C5-83F2-090E202CC91F}" destId="{52D75283-6956-4A01-8070-AA3AC78E46FC}" srcOrd="7" destOrd="0" presId="urn:microsoft.com/office/officeart/2005/8/layout/equation1"/>
    <dgm:cxn modelId="{941591D5-4DD6-4F2A-AF5D-43BFA4A38860}" type="presParOf" srcId="{65F6FEF2-0BBC-45C5-83F2-090E202CC91F}" destId="{696A5183-0770-49E0-A38E-A8E21165C281}" srcOrd="8" destOrd="0" presId="urn:microsoft.com/office/officeart/2005/8/layout/equation1"/>
    <dgm:cxn modelId="{C227472B-64F9-4DFA-8993-3F6D3B845A0C}" type="presOf" srcId="{8DE2EA3B-D49C-4F93-BB38-E7380C5A6376}" destId="{696A5183-0770-49E0-A38E-A8E21165C281}" srcOrd="0" destOrd="0" presId="urn:microsoft.com/office/officeart/2005/8/layout/equation1"/>
    <dgm:cxn modelId="{4004A8BF-10BE-41D6-BCBC-7C5E93EFBA7A}" type="presParOf" srcId="{65F6FEF2-0BBC-45C5-83F2-090E202CC91F}" destId="{57E5672C-60B5-46DB-B80D-3EE32E750D85}" srcOrd="9" destOrd="0" presId="urn:microsoft.com/office/officeart/2005/8/layout/equation1"/>
    <dgm:cxn modelId="{894AAF23-7488-4B12-951D-6B3D8CFFD96B}" type="presParOf" srcId="{65F6FEF2-0BBC-45C5-83F2-090E202CC91F}" destId="{4B719DBA-0831-49D5-A719-4A3330E2E7AB}" srcOrd="10" destOrd="0" presId="urn:microsoft.com/office/officeart/2005/8/layout/equation1"/>
    <dgm:cxn modelId="{666DF4BE-3824-4447-B8DD-76A4C932F86A}" type="presOf" srcId="{0BB8E2E1-0A0E-472A-B2FF-C43E7773884A}" destId="{4B719DBA-0831-49D5-A719-4A3330E2E7AB}" srcOrd="0" destOrd="0" presId="urn:microsoft.com/office/officeart/2005/8/layout/equation1"/>
    <dgm:cxn modelId="{D4A071B1-2F3A-4D68-8DE5-824B0F5DA7A6}" type="presParOf" srcId="{65F6FEF2-0BBC-45C5-83F2-090E202CC91F}" destId="{98CB4765-6B34-48D0-913D-F01E9A38D711}" srcOrd="11" destOrd="0" presId="urn:microsoft.com/office/officeart/2005/8/layout/equation1"/>
    <dgm:cxn modelId="{A35DDFD0-FCF0-423B-ABCC-D1250F74E585}" type="presParOf" srcId="{65F6FEF2-0BBC-45C5-83F2-090E202CC91F}" destId="{A23D56F3-19CA-43A1-8F4A-0E11548ABEB0}" srcOrd="12" destOrd="0" presId="urn:microsoft.com/office/officeart/2005/8/layout/equation1"/>
    <dgm:cxn modelId="{59E80117-5D33-41CD-B634-7C4CF4F86DFA}" type="presOf" srcId="{7690091B-5ECA-4F74-AA6F-11BD0C8E8B86}" destId="{A23D56F3-19CA-43A1-8F4A-0E11548ABEB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0880" cy="1224136"/>
        <a:chOff x="0" y="0"/>
        <a:chExt cx="7920880" cy="1224136"/>
      </a:xfrm>
    </dsp:grpSpPr>
    <dsp:sp modelId="{9DFE299F-3D7A-4A7E-9B12-7FB08E5242D4}">
      <dsp:nvSpPr>
        <dsp:cNvPr id="3" name="Овал 2"/>
        <dsp:cNvSpPr/>
      </dsp:nvSpPr>
      <dsp:spPr bwMode="white">
        <a:xfrm>
          <a:off x="148970" y="0"/>
          <a:ext cx="1224136" cy="1224136"/>
        </a:xfrm>
        <a:prstGeom prst="ellipse">
          <a:avLst/>
        </a:prstGeom>
        <a:ln>
          <a:solidFill>
            <a:schemeClr val="accent3">
              <a:lumMod val="50000"/>
            </a:schemeClr>
          </a:solidFill>
        </a:ln>
      </dsp:spPr>
      <dsp:style>
        <a:lnRef idx="2">
          <a:schemeClr val="accent3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 </a:t>
          </a:r>
          <a:endParaRPr>
            <a:solidFill>
              <a:schemeClr val="dk1"/>
            </a:solidFill>
          </a:endParaRPr>
        </a:p>
      </dsp:txBody>
      <dsp:txXfrm>
        <a:off x="148970" y="0"/>
        <a:ext cx="1224136" cy="1224136"/>
      </dsp:txXfrm>
    </dsp:sp>
    <dsp:sp modelId="{26F2ECEE-FFF2-4B3D-9565-63257481ED38}">
      <dsp:nvSpPr>
        <dsp:cNvPr id="4" name="Плюс 3"/>
        <dsp:cNvSpPr/>
      </dsp:nvSpPr>
      <dsp:spPr bwMode="white">
        <a:xfrm>
          <a:off x="1506581" y="257069"/>
          <a:ext cx="709999" cy="709999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accent3">
            <a:tint val="60000"/>
          </a:schemeClr>
        </a:lnRef>
        <a:fillRef idx="1">
          <a:schemeClr val="accent3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1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6581" y="257069"/>
        <a:ext cx="709999" cy="709999"/>
      </dsp:txXfrm>
    </dsp:sp>
    <dsp:sp modelId="{4BC57DC9-D907-4CC0-B23E-6AA4D8A77368}">
      <dsp:nvSpPr>
        <dsp:cNvPr id="5" name="Овал 4"/>
        <dsp:cNvSpPr/>
      </dsp:nvSpPr>
      <dsp:spPr bwMode="white">
        <a:xfrm>
          <a:off x="2281905" y="0"/>
          <a:ext cx="1224136" cy="1224136"/>
        </a:xfrm>
        <a:prstGeom prst="ellipse">
          <a:avLst/>
        </a:prstGeom>
        <a:ln>
          <a:solidFill>
            <a:schemeClr val="accent3">
              <a:lumMod val="50000"/>
            </a:schemeClr>
          </a:solidFill>
        </a:ln>
      </dsp:spPr>
      <dsp:style>
        <a:lnRef idx="2">
          <a:schemeClr val="accent3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динамика</a:t>
          </a:r>
          <a:endParaRPr>
            <a:solidFill>
              <a:schemeClr val="dk1"/>
            </a:solidFill>
          </a:endParaRPr>
        </a:p>
      </dsp:txBody>
      <dsp:txXfrm>
        <a:off x="2281905" y="0"/>
        <a:ext cx="1224136" cy="1224136"/>
      </dsp:txXfrm>
    </dsp:sp>
    <dsp:sp modelId="{DB07C339-4B83-4A90-9B8F-D69244FCC6EC}">
      <dsp:nvSpPr>
        <dsp:cNvPr id="6" name="Плюс 5"/>
        <dsp:cNvSpPr/>
      </dsp:nvSpPr>
      <dsp:spPr bwMode="white">
        <a:xfrm>
          <a:off x="3689268" y="257069"/>
          <a:ext cx="709999" cy="709999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accent3">
            <a:tint val="60000"/>
          </a:schemeClr>
        </a:lnRef>
        <a:fillRef idx="1">
          <a:schemeClr val="accent3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1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268" y="257069"/>
        <a:ext cx="709999" cy="709999"/>
      </dsp:txXfrm>
    </dsp:sp>
    <dsp:sp modelId="{696A5183-0770-49E0-A38E-A8E21165C281}">
      <dsp:nvSpPr>
        <dsp:cNvPr id="7" name="Овал 6"/>
        <dsp:cNvSpPr/>
      </dsp:nvSpPr>
      <dsp:spPr bwMode="white">
        <a:xfrm>
          <a:off x="4414839" y="0"/>
          <a:ext cx="1224136" cy="1224136"/>
        </a:xfrm>
        <a:prstGeom prst="ellipse">
          <a:avLst/>
        </a:prstGeom>
        <a:ln>
          <a:solidFill>
            <a:schemeClr val="accent3">
              <a:lumMod val="50000"/>
            </a:schemeClr>
          </a:solidFill>
        </a:ln>
      </dsp:spPr>
      <dsp:style>
        <a:lnRef idx="2">
          <a:schemeClr val="accent3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endParaRPr>
            <a:solidFill>
              <a:schemeClr val="dk1"/>
            </a:solidFill>
          </a:endParaRPr>
        </a:p>
      </dsp:txBody>
      <dsp:txXfrm>
        <a:off x="4414839" y="0"/>
        <a:ext cx="1224136" cy="1224136"/>
      </dsp:txXfrm>
    </dsp:sp>
    <dsp:sp modelId="{4B719DBA-0831-49D5-A719-4A3330E2E7AB}">
      <dsp:nvSpPr>
        <dsp:cNvPr id="8" name="Равно 7"/>
        <dsp:cNvSpPr/>
      </dsp:nvSpPr>
      <dsp:spPr bwMode="white">
        <a:xfrm>
          <a:off x="5738375" y="257069"/>
          <a:ext cx="709999" cy="709999"/>
        </a:xfrm>
        <a:prstGeom prst="mathEqual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accent3">
            <a:tint val="60000"/>
          </a:schemeClr>
        </a:lnRef>
        <a:fillRef idx="1">
          <a:schemeClr val="accent3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1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8375" y="257069"/>
        <a:ext cx="709999" cy="709999"/>
      </dsp:txXfrm>
    </dsp:sp>
    <dsp:sp modelId="{A23D56F3-19CA-43A1-8F4A-0E11548ABEB0}">
      <dsp:nvSpPr>
        <dsp:cNvPr id="9" name="Овал 8"/>
        <dsp:cNvSpPr/>
      </dsp:nvSpPr>
      <dsp:spPr bwMode="white">
        <a:xfrm>
          <a:off x="6547774" y="0"/>
          <a:ext cx="1224136" cy="1224136"/>
        </a:xfrm>
        <a:prstGeom prst="ellipse">
          <a:avLst/>
        </a:prstGeom>
        <a:ln>
          <a:solidFill>
            <a:schemeClr val="accent3">
              <a:lumMod val="50000"/>
            </a:schemeClr>
          </a:solidFill>
        </a:ln>
      </dsp:spPr>
      <dsp:style>
        <a:lnRef idx="2">
          <a:schemeClr val="accent3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 </a:t>
          </a:r>
          <a:endParaRPr lang="ru-RU" sz="11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>
            <a:solidFill>
              <a:schemeClr val="dk1"/>
            </a:solidFill>
          </a:endParaRPr>
        </a:p>
      </dsp:txBody>
      <dsp:txXfrm>
        <a:off x="6547774" y="0"/>
        <a:ext cx="1224136" cy="122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06621" cy="1296144"/>
        <a:chOff x="0" y="0"/>
        <a:chExt cx="8106621" cy="1296144"/>
      </a:xfrm>
    </dsp:grpSpPr>
    <dsp:sp modelId="{9DFE299F-3D7A-4A7E-9B12-7FB08E5242D4}">
      <dsp:nvSpPr>
        <dsp:cNvPr id="3" name="Овал 2"/>
        <dsp:cNvSpPr/>
      </dsp:nvSpPr>
      <dsp:spPr bwMode="white">
        <a:xfrm>
          <a:off x="0" y="0"/>
          <a:ext cx="1296144" cy="1296144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endParaRPr sz="6500">
            <a:solidFill>
              <a:schemeClr val="dk1"/>
            </a:solidFill>
          </a:endParaRPr>
        </a:p>
      </dsp:txBody>
      <dsp:txXfrm>
        <a:off x="0" y="0"/>
        <a:ext cx="1296144" cy="1296144"/>
      </dsp:txXfrm>
    </dsp:sp>
    <dsp:sp modelId="{26F2ECEE-FFF2-4B3D-9565-63257481ED38}">
      <dsp:nvSpPr>
        <dsp:cNvPr id="4" name="Плюс 3"/>
        <dsp:cNvSpPr/>
      </dsp:nvSpPr>
      <dsp:spPr bwMode="white">
        <a:xfrm>
          <a:off x="1455107" y="272190"/>
          <a:ext cx="751764" cy="751764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5107" y="272190"/>
        <a:ext cx="751764" cy="751764"/>
      </dsp:txXfrm>
    </dsp:sp>
    <dsp:sp modelId="{4BC57DC9-D907-4CC0-B23E-6AA4D8A77368}">
      <dsp:nvSpPr>
        <dsp:cNvPr id="5" name="Овал 4"/>
        <dsp:cNvSpPr/>
      </dsp:nvSpPr>
      <dsp:spPr bwMode="white">
        <a:xfrm>
          <a:off x="2276038" y="0"/>
          <a:ext cx="1296144" cy="1296144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динамика</a:t>
          </a:r>
          <a:endParaRPr>
            <a:solidFill>
              <a:schemeClr val="dk1"/>
            </a:solidFill>
          </a:endParaRPr>
        </a:p>
      </dsp:txBody>
      <dsp:txXfrm>
        <a:off x="2276038" y="0"/>
        <a:ext cx="1296144" cy="1296144"/>
      </dsp:txXfrm>
    </dsp:sp>
    <dsp:sp modelId="{DB07C339-4B83-4A90-9B8F-D69244FCC6EC}">
      <dsp:nvSpPr>
        <dsp:cNvPr id="6" name="Плюс 5"/>
        <dsp:cNvSpPr/>
      </dsp:nvSpPr>
      <dsp:spPr bwMode="white">
        <a:xfrm>
          <a:off x="3766188" y="272190"/>
          <a:ext cx="751764" cy="751764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6188" y="272190"/>
        <a:ext cx="751764" cy="751764"/>
      </dsp:txXfrm>
    </dsp:sp>
    <dsp:sp modelId="{696A5183-0770-49E0-A38E-A8E21165C281}">
      <dsp:nvSpPr>
        <dsp:cNvPr id="7" name="Овал 6"/>
        <dsp:cNvSpPr/>
      </dsp:nvSpPr>
      <dsp:spPr bwMode="white">
        <a:xfrm>
          <a:off x="4534439" y="0"/>
          <a:ext cx="1296144" cy="1296144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endParaRPr>
            <a:solidFill>
              <a:schemeClr val="dk1"/>
            </a:solidFill>
          </a:endParaRPr>
        </a:p>
      </dsp:txBody>
      <dsp:txXfrm>
        <a:off x="4534439" y="0"/>
        <a:ext cx="1296144" cy="1296144"/>
      </dsp:txXfrm>
    </dsp:sp>
    <dsp:sp modelId="{4B719DBA-0831-49D5-A719-4A3330E2E7AB}">
      <dsp:nvSpPr>
        <dsp:cNvPr id="8" name="Равно 7"/>
        <dsp:cNvSpPr/>
      </dsp:nvSpPr>
      <dsp:spPr bwMode="white">
        <a:xfrm>
          <a:off x="5935830" y="272190"/>
          <a:ext cx="751764" cy="751764"/>
        </a:xfrm>
        <a:prstGeom prst="mathEqual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5830" y="272190"/>
        <a:ext cx="751764" cy="751764"/>
      </dsp:txXfrm>
    </dsp:sp>
    <dsp:sp modelId="{A23D56F3-19CA-43A1-8F4A-0E11548ABEB0}">
      <dsp:nvSpPr>
        <dsp:cNvPr id="9" name="Овал 8"/>
        <dsp:cNvSpPr/>
      </dsp:nvSpPr>
      <dsp:spPr bwMode="white">
        <a:xfrm>
          <a:off x="6792840" y="0"/>
          <a:ext cx="1296144" cy="1296144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>
            <a:solidFill>
              <a:schemeClr val="dk1"/>
            </a:solidFill>
          </a:endParaRPr>
        </a:p>
      </dsp:txBody>
      <dsp:txXfrm>
        <a:off x="6792840" y="0"/>
        <a:ext cx="1296144" cy="1296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78629" cy="1224136"/>
        <a:chOff x="0" y="0"/>
        <a:chExt cx="8178629" cy="1224136"/>
      </a:xfrm>
    </dsp:grpSpPr>
    <dsp:sp modelId="{9DFE299F-3D7A-4A7E-9B12-7FB08E5242D4}">
      <dsp:nvSpPr>
        <dsp:cNvPr id="3" name="Овал 2"/>
        <dsp:cNvSpPr/>
      </dsp:nvSpPr>
      <dsp:spPr bwMode="white">
        <a:xfrm>
          <a:off x="0" y="0"/>
          <a:ext cx="1224136" cy="1224136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endParaRPr sz="6500">
            <a:solidFill>
              <a:schemeClr val="dk1"/>
            </a:solidFill>
          </a:endParaRPr>
        </a:p>
      </dsp:txBody>
      <dsp:txXfrm>
        <a:off x="0" y="0"/>
        <a:ext cx="1224136" cy="1224136"/>
      </dsp:txXfrm>
    </dsp:sp>
    <dsp:sp modelId="{26F2ECEE-FFF2-4B3D-9565-63257481ED38}">
      <dsp:nvSpPr>
        <dsp:cNvPr id="4" name="Плюс 3"/>
        <dsp:cNvSpPr/>
      </dsp:nvSpPr>
      <dsp:spPr bwMode="white">
        <a:xfrm>
          <a:off x="1635456" y="257069"/>
          <a:ext cx="709999" cy="709999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5456" y="257069"/>
        <a:ext cx="709999" cy="709999"/>
      </dsp:txXfrm>
    </dsp:sp>
    <dsp:sp modelId="{4BC57DC9-D907-4CC0-B23E-6AA4D8A77368}">
      <dsp:nvSpPr>
        <dsp:cNvPr id="5" name="Овал 4"/>
        <dsp:cNvSpPr/>
      </dsp:nvSpPr>
      <dsp:spPr bwMode="white">
        <a:xfrm>
          <a:off x="2410779" y="0"/>
          <a:ext cx="1224136" cy="1224136"/>
        </a:xfrm>
        <a:prstGeom prst="ellipse">
          <a:avLst/>
        </a:prstGeom>
        <a:solidFill>
          <a:schemeClr val="accent6">
            <a:lumMod val="50000"/>
          </a:schemeClr>
        </a:solidFill>
        <a:ln>
          <a:solidFill>
            <a:schemeClr val="bg1"/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sz="6500">
            <a:solidFill>
              <a:schemeClr val="dk1"/>
            </a:solidFill>
          </a:endParaRPr>
        </a:p>
      </dsp:txBody>
      <dsp:txXfrm>
        <a:off x="2410779" y="0"/>
        <a:ext cx="1224136" cy="1224136"/>
      </dsp:txXfrm>
    </dsp:sp>
    <dsp:sp modelId="{DB07C339-4B83-4A90-9B8F-D69244FCC6EC}">
      <dsp:nvSpPr>
        <dsp:cNvPr id="6" name="Плюс 5"/>
        <dsp:cNvSpPr/>
      </dsp:nvSpPr>
      <dsp:spPr bwMode="white">
        <a:xfrm>
          <a:off x="3818143" y="257069"/>
          <a:ext cx="709999" cy="709999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8143" y="257069"/>
        <a:ext cx="709999" cy="709999"/>
      </dsp:txXfrm>
    </dsp:sp>
    <dsp:sp modelId="{696A5183-0770-49E0-A38E-A8E21165C281}">
      <dsp:nvSpPr>
        <dsp:cNvPr id="7" name="Овал 6"/>
        <dsp:cNvSpPr/>
      </dsp:nvSpPr>
      <dsp:spPr bwMode="white">
        <a:xfrm>
          <a:off x="4543714" y="0"/>
          <a:ext cx="1224136" cy="1224136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endParaRPr>
            <a:solidFill>
              <a:schemeClr val="dk1"/>
            </a:solidFill>
          </a:endParaRPr>
        </a:p>
      </dsp:txBody>
      <dsp:txXfrm>
        <a:off x="4543714" y="0"/>
        <a:ext cx="1224136" cy="1224136"/>
      </dsp:txXfrm>
    </dsp:sp>
    <dsp:sp modelId="{4B719DBA-0831-49D5-A719-4A3330E2E7AB}">
      <dsp:nvSpPr>
        <dsp:cNvPr id="8" name="Равно 7"/>
        <dsp:cNvSpPr/>
      </dsp:nvSpPr>
      <dsp:spPr bwMode="white">
        <a:xfrm>
          <a:off x="5867250" y="257069"/>
          <a:ext cx="709999" cy="709999"/>
        </a:xfrm>
        <a:prstGeom prst="mathEqual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7250" y="257069"/>
        <a:ext cx="709999" cy="709999"/>
      </dsp:txXfrm>
    </dsp:sp>
    <dsp:sp modelId="{A23D56F3-19CA-43A1-8F4A-0E11548ABEB0}">
      <dsp:nvSpPr>
        <dsp:cNvPr id="9" name="Овал 8"/>
        <dsp:cNvSpPr/>
      </dsp:nvSpPr>
      <dsp:spPr bwMode="white">
        <a:xfrm>
          <a:off x="6676648" y="0"/>
          <a:ext cx="1224136" cy="1224136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>
            <a:solidFill>
              <a:schemeClr val="dk1"/>
            </a:solidFill>
          </a:endParaRPr>
        </a:p>
      </dsp:txBody>
      <dsp:txXfrm>
        <a:off x="6676648" y="0"/>
        <a:ext cx="1224136" cy="1224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36905" cy="1296144"/>
        <a:chOff x="0" y="0"/>
        <a:chExt cx="8136905" cy="1296144"/>
      </a:xfrm>
    </dsp:grpSpPr>
    <dsp:sp modelId="{9DFE299F-3D7A-4A7E-9B12-7FB08E5242D4}">
      <dsp:nvSpPr>
        <dsp:cNvPr id="3" name="Овал 2"/>
        <dsp:cNvSpPr/>
      </dsp:nvSpPr>
      <dsp:spPr bwMode="white">
        <a:xfrm>
          <a:off x="0" y="0"/>
          <a:ext cx="1296144" cy="1296144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endParaRPr sz="6500">
            <a:solidFill>
              <a:schemeClr val="dk1"/>
            </a:solidFill>
          </a:endParaRPr>
        </a:p>
      </dsp:txBody>
      <dsp:txXfrm>
        <a:off x="0" y="0"/>
        <a:ext cx="1296144" cy="1296144"/>
      </dsp:txXfrm>
    </dsp:sp>
    <dsp:sp modelId="{26F2ECEE-FFF2-4B3D-9565-63257481ED38}">
      <dsp:nvSpPr>
        <dsp:cNvPr id="4" name="Плюс 3"/>
        <dsp:cNvSpPr/>
      </dsp:nvSpPr>
      <dsp:spPr bwMode="white">
        <a:xfrm>
          <a:off x="1470249" y="272190"/>
          <a:ext cx="751764" cy="751764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0249" y="272190"/>
        <a:ext cx="751764" cy="751764"/>
      </dsp:txXfrm>
    </dsp:sp>
    <dsp:sp modelId="{4BC57DC9-D907-4CC0-B23E-6AA4D8A77368}">
      <dsp:nvSpPr>
        <dsp:cNvPr id="5" name="Овал 4"/>
        <dsp:cNvSpPr/>
      </dsp:nvSpPr>
      <dsp:spPr bwMode="white">
        <a:xfrm>
          <a:off x="2291180" y="0"/>
          <a:ext cx="1296144" cy="1296144"/>
        </a:xfrm>
        <a:prstGeom prst="ellipse">
          <a:avLst/>
        </a:prstGeom>
        <a:solidFill>
          <a:schemeClr val="accent6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0%</a:t>
          </a:r>
          <a:endParaRPr sz="6500">
            <a:solidFill>
              <a:schemeClr val="dk1"/>
            </a:solidFill>
          </a:endParaRPr>
        </a:p>
      </dsp:txBody>
      <dsp:txXfrm>
        <a:off x="2291180" y="0"/>
        <a:ext cx="1296144" cy="1296144"/>
      </dsp:txXfrm>
    </dsp:sp>
    <dsp:sp modelId="{DB07C339-4B83-4A90-9B8F-D69244FCC6EC}">
      <dsp:nvSpPr>
        <dsp:cNvPr id="6" name="Плюс 5"/>
        <dsp:cNvSpPr/>
      </dsp:nvSpPr>
      <dsp:spPr bwMode="white">
        <a:xfrm>
          <a:off x="3781330" y="272190"/>
          <a:ext cx="751764" cy="751764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1330" y="272190"/>
        <a:ext cx="751764" cy="751764"/>
      </dsp:txXfrm>
    </dsp:sp>
    <dsp:sp modelId="{696A5183-0770-49E0-A38E-A8E21165C281}">
      <dsp:nvSpPr>
        <dsp:cNvPr id="7" name="Овал 6"/>
        <dsp:cNvSpPr/>
      </dsp:nvSpPr>
      <dsp:spPr bwMode="white">
        <a:xfrm>
          <a:off x="4549581" y="0"/>
          <a:ext cx="1296144" cy="1296144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963,5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sz="6500">
            <a:solidFill>
              <a:schemeClr val="dk1"/>
            </a:solidFill>
          </a:endParaRPr>
        </a:p>
      </dsp:txBody>
      <dsp:txXfrm>
        <a:off x="4549581" y="0"/>
        <a:ext cx="1296144" cy="1296144"/>
      </dsp:txXfrm>
    </dsp:sp>
    <dsp:sp modelId="{4B719DBA-0831-49D5-A719-4A3330E2E7AB}">
      <dsp:nvSpPr>
        <dsp:cNvPr id="8" name="Равно 7"/>
        <dsp:cNvSpPr/>
      </dsp:nvSpPr>
      <dsp:spPr bwMode="white">
        <a:xfrm>
          <a:off x="5950972" y="272190"/>
          <a:ext cx="751764" cy="751764"/>
        </a:xfrm>
        <a:prstGeom prst="mathEqual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0972" y="272190"/>
        <a:ext cx="751764" cy="751764"/>
      </dsp:txXfrm>
    </dsp:sp>
    <dsp:sp modelId="{A23D56F3-19CA-43A1-8F4A-0E11548ABEB0}">
      <dsp:nvSpPr>
        <dsp:cNvPr id="9" name="Овал 8"/>
        <dsp:cNvSpPr/>
      </dsp:nvSpPr>
      <dsp:spPr bwMode="white">
        <a:xfrm>
          <a:off x="6807982" y="0"/>
          <a:ext cx="1296144" cy="1296144"/>
        </a:xfrm>
        <a:prstGeom prst="ellipse">
          <a:avLst/>
        </a:prstGeom>
        <a:solidFill>
          <a:schemeClr val="bg1"/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>
            <a:solidFill>
              <a:schemeClr val="dk1"/>
            </a:solidFill>
          </a:endParaRPr>
        </a:p>
      </dsp:txBody>
      <dsp:txXfrm>
        <a:off x="6807982" y="0"/>
        <a:ext cx="1296144" cy="1296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78629" cy="1368152"/>
        <a:chOff x="0" y="0"/>
        <a:chExt cx="8178629" cy="1368152"/>
      </a:xfrm>
    </dsp:grpSpPr>
    <dsp:sp modelId="{9DFE299F-3D7A-4A7E-9B12-7FB08E5242D4}">
      <dsp:nvSpPr>
        <dsp:cNvPr id="3" name="Овал 2"/>
        <dsp:cNvSpPr/>
      </dsp:nvSpPr>
      <dsp:spPr bwMode="white">
        <a:xfrm>
          <a:off x="0" y="54222"/>
          <a:ext cx="1313372" cy="1313372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99,8% </a:t>
          </a:r>
          <a:endParaRPr sz="6500">
            <a:solidFill>
              <a:schemeClr val="dk1"/>
            </a:solidFill>
          </a:endParaRPr>
        </a:p>
      </dsp:txBody>
      <dsp:txXfrm>
        <a:off x="0" y="54222"/>
        <a:ext cx="1313372" cy="1313372"/>
      </dsp:txXfrm>
    </dsp:sp>
    <dsp:sp modelId="{26F2ECEE-FFF2-4B3D-9565-63257481ED38}">
      <dsp:nvSpPr>
        <dsp:cNvPr id="4" name="Плюс 3"/>
        <dsp:cNvSpPr/>
      </dsp:nvSpPr>
      <dsp:spPr bwMode="white">
        <a:xfrm>
          <a:off x="1456577" y="303198"/>
          <a:ext cx="761756" cy="761756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6577" y="303198"/>
        <a:ext cx="761756" cy="761756"/>
      </dsp:txXfrm>
    </dsp:sp>
    <dsp:sp modelId="{4BC57DC9-D907-4CC0-B23E-6AA4D8A77368}">
      <dsp:nvSpPr>
        <dsp:cNvPr id="5" name="Овал 4"/>
        <dsp:cNvSpPr/>
      </dsp:nvSpPr>
      <dsp:spPr bwMode="white">
        <a:xfrm>
          <a:off x="2288419" y="27390"/>
          <a:ext cx="1313372" cy="1313372"/>
        </a:xfrm>
        <a:prstGeom prst="ellipse">
          <a:avLst/>
        </a:prstGeom>
        <a:solidFill>
          <a:schemeClr val="accent6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 динамика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sz="6500">
            <a:solidFill>
              <a:schemeClr val="dk1"/>
            </a:solidFill>
          </a:endParaRPr>
        </a:p>
      </dsp:txBody>
      <dsp:txXfrm>
        <a:off x="2288419" y="27390"/>
        <a:ext cx="1313372" cy="1313372"/>
      </dsp:txXfrm>
    </dsp:sp>
    <dsp:sp modelId="{DB07C339-4B83-4A90-9B8F-D69244FCC6EC}">
      <dsp:nvSpPr>
        <dsp:cNvPr id="6" name="Плюс 5"/>
        <dsp:cNvSpPr/>
      </dsp:nvSpPr>
      <dsp:spPr bwMode="white">
        <a:xfrm>
          <a:off x="3798375" y="303198"/>
          <a:ext cx="761756" cy="761756"/>
        </a:xfrm>
        <a:prstGeom prst="mathPlus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8375" y="303198"/>
        <a:ext cx="761756" cy="761756"/>
      </dsp:txXfrm>
    </dsp:sp>
    <dsp:sp modelId="{696A5183-0770-49E0-A38E-A8E21165C281}">
      <dsp:nvSpPr>
        <dsp:cNvPr id="7" name="Овал 6"/>
        <dsp:cNvSpPr/>
      </dsp:nvSpPr>
      <dsp:spPr bwMode="white">
        <a:xfrm>
          <a:off x="4576838" y="27390"/>
          <a:ext cx="1313372" cy="1313372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рынок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963,5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sz="6500">
            <a:solidFill>
              <a:schemeClr val="dk1"/>
            </a:solidFill>
          </a:endParaRPr>
        </a:p>
      </dsp:txBody>
      <dsp:txXfrm>
        <a:off x="4576838" y="27390"/>
        <a:ext cx="1313372" cy="1313372"/>
      </dsp:txXfrm>
    </dsp:sp>
    <dsp:sp modelId="{4B719DBA-0831-49D5-A719-4A3330E2E7AB}">
      <dsp:nvSpPr>
        <dsp:cNvPr id="8" name="Равно 7"/>
        <dsp:cNvSpPr/>
      </dsp:nvSpPr>
      <dsp:spPr bwMode="white">
        <a:xfrm>
          <a:off x="5996856" y="303198"/>
          <a:ext cx="761756" cy="761756"/>
        </a:xfrm>
        <a:prstGeom prst="mathEqual">
          <a:avLst/>
        </a:prstGeom>
        <a:solidFill>
          <a:schemeClr val="accent3">
            <a:lumMod val="50000"/>
          </a:schemeClr>
        </a:solidFill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6856" y="303198"/>
        <a:ext cx="761756" cy="761756"/>
      </dsp:txXfrm>
    </dsp:sp>
    <dsp:sp modelId="{A23D56F3-19CA-43A1-8F4A-0E11548ABEB0}">
      <dsp:nvSpPr>
        <dsp:cNvPr id="9" name="Овал 8"/>
        <dsp:cNvSpPr/>
      </dsp:nvSpPr>
      <dsp:spPr bwMode="white">
        <a:xfrm>
          <a:off x="6865257" y="27390"/>
          <a:ext cx="1313372" cy="1313372"/>
        </a:xfrm>
        <a:prstGeom prst="ellipse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КПЭ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381%</a:t>
          </a:r>
          <a:endParaRPr sz="6500">
            <a:solidFill>
              <a:schemeClr val="dk1"/>
            </a:solidFill>
          </a:endParaRPr>
        </a:p>
      </dsp:txBody>
      <dsp:txXfrm>
        <a:off x="6865257" y="27390"/>
        <a:ext cx="1313372" cy="1313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BE0B755B-3BEB-4676-A27B-9FA9409169F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6ED7-D1F9-482E-AAD1-AC72FB643AA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021F7969-ACB8-4C4C-A150-D740BEAB404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3801-A4FB-41D1-A137-2177AB69FF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5883-242B-46D8-B58E-7A20FEEAE8C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C2B5-4716-4D1F-B380-A639BBE4349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1D9A-00F5-4C75-961B-A2669D6DFED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695C-75D1-4717-9350-DA2E1387D4D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5CF0-0954-4644-A2F9-182C0E5FD9F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DE27-0790-41AA-9431-B1D5291DAF2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F81C-9916-4015-BAAA-B6D6FA57BA8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0E44-06B0-4A9D-AA10-8CE34B87F7F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FF58-6860-48BF-AF12-C5ED976639C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FB26-9586-4975-9694-836B569D9AC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094D-11BF-4124-AA32-B946734E9D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5944602E-AFBB-40BD-9824-C9559608D51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EBC9B764-D8D6-4F48-86F3-2C7AB5B02D1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EF513ECC-1FD6-4CA1-8474-B4BBA86E526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988F-9F60-4D20-94C0-7D918BC4FAB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6567-6C07-407C-AA27-0652D8CC85E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AFBA-424B-4ADC-8D16-C45A770782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A26A-0691-4F7C-84BA-FC1586696B6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DDAA-1678-4E2A-AC74-E75E97DF99D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464A-2A62-437A-80FB-E2F98C3281D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CF06-0C33-433B-946F-C9707C586DE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FB20-C40C-4ACC-8F1E-374312F71E7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2031" y="274639"/>
            <a:ext cx="7596554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слайд </a:t>
            </a:r>
            <a:fld id="{62D2B099-3D53-4843-8267-3D775653B00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6EEB-0A7D-470F-B15D-38E820DA3A9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4796-1086-4A28-B050-E45E6C2118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AD93-23A9-4F51-A55E-A6FC400C9BF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0F2A-AED0-48B4-884E-E2443B903E3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2D9287A2-4B46-470C-A217-669E0301E2B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B502A7F2-CEDD-47C5-BF69-82A1C8B9B0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22F8BA18-FE1C-4C1E-A025-289FD155470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5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268865-A485-4F6D-A8AA-6C324369006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6A2D-A56B-4FD9-8A12-6248E2E36C1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B251-C29F-440C-B6FE-9FCD2FFF28B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2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1" y="1949452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9E0F-913B-4C99-9986-08A697955C6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198-46E1-44A2-ABFE-70C2E81D2DC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2308-EE1A-40E9-968F-84EC1DDDDD7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91FB-7452-4675-AA4B-343BDBD821C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8DAF-B73F-48E8-8C5E-1B4F649AA0D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C1F0-3D0A-440B-BFED-040DA70FA13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7811-0727-4BAA-86D8-96A4A676097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4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96DA-AA04-4A48-99B5-23E683D3068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9500-62DA-42BE-87B5-0813451459D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87D1-6D1C-4E7D-8D76-070328D77B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2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1" y="1949452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6FF6-4A96-4158-9FD1-84FEB2F4267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71B2-C191-40C3-BA9B-5BE43B0A671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55EF-1A4C-4070-B132-EFFEDF388F7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F7DE-F4DC-4E39-8F82-B8B605974C3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CBC3-31D7-4515-AF4E-89BFF8EEBAF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81B6-F834-4821-A79A-12101DF8904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D2C4-ED28-4336-9650-DE7AB78C4C4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4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880-F943-48B3-ACFF-37AE8BFD19A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5" descr="ОАКэмблем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1" y="47625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Описание: Logo_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63" y="122238"/>
            <a:ext cx="2952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30901867-A13D-4814-A931-2883342CEADF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F6AFA6CB-0211-4966-9ECC-AF2725EDDA38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E8C-1639-437C-9CC2-728B2462A02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23CB-8A35-440A-B7FD-9195ABA30DA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E1B8-A418-4750-BD1B-A3CC5230D36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8519-6F22-4AD6-A6DB-36CCF257596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B051-4E04-41D9-AA3F-92C2652079E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D961-DE22-4582-A095-D4826F35A36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A0A8-E4EE-4FFC-A13C-81FAEA3DA54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2D46-0A67-47A4-8990-C77F1B0AD5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1BA8-5CCE-418C-8018-10CB7C9FD0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85C2-BDEA-4299-9D47-AAB0E458B8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31CB-78DD-4886-9222-2D8F9FA9E99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AA8C-2067-4F4E-878F-4FA37946A5D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20ED-454D-438B-81A6-BF802A79DC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076D-4343-4E46-B065-9C03CCFBDE1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A2FFE3AB-38AC-49C9-9FBC-12892A51B7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CD98B038-C9F7-4226-BC3E-58990D5813A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19E86A19-8972-485A-9026-ABE2216571C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31A5-39A0-4745-998B-DDD27DDE7C3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C39D-AB70-4481-89ED-D6A34528000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94A6-4444-4295-BD46-7DE954B429C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8BE2-4100-449E-B4C6-AAC7F8A22F1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75C7-4066-4410-95DF-7CA3803B982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DA59-4E90-4C6E-90FC-E0539B2B9BD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07EE-0EB3-4430-B124-91B6923A751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5406-6B59-4485-B603-76D02CDC295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4827-3960-4A73-8046-801908F2C7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1310-9286-4FB8-8D55-82A805BB78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E26C-ACC8-477B-9326-C6188F70FED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F6CE-0CD0-4FEE-923F-78C82F51F02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183D-2876-49F1-B461-F994CC617D8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7CA37965-5CFA-4829-8F23-F10BE3DF69C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B81E74C7-3E50-4399-B421-A3403D01190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B38E-EF00-4BF0-B8DF-8DFEE7CC355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1BAA-4AE1-450A-B145-78603A34405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4527-5A99-44BE-918E-4F3B49561A4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7390-EF58-4255-9D44-E4C3E7E09C8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3684-8D2E-437D-A495-D1E2761E50B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9A96-EA21-43F1-9F77-91326A30972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1D63-F381-4A06-AC67-7BA2B7C37C2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E97-B29A-4F6A-9CBD-76303381A15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AC08-0E2E-4146-8151-CBA9595B3AD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B60B-DF98-4D5E-8660-35ACF834DDC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6265-356C-4BF3-A0A8-4F2DC5FBBF5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9439-7F89-4975-9502-6CBA7C1E6B3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73B8A578-2E25-4842-8387-29511FCD52A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B34FB56D-A8FA-4A2C-998D-F261AE8727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2031" y="274639"/>
            <a:ext cx="7596554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слайд </a:t>
            </a:r>
            <a:fld id="{62D2B099-3D53-4843-8267-3D775653B00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" y="25923"/>
            <a:ext cx="2800800" cy="704234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41" y="378760"/>
            <a:ext cx="114768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pPr>
              <a:defRPr/>
            </a:pPr>
            <a:fld id="{A871C6F8-4E98-465A-9E42-A666D01437D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pPr>
              <a:defRPr/>
            </a:pPr>
            <a:fld id="{194B4D0D-4760-46C4-938B-D41562D130F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" y="25923"/>
            <a:ext cx="2800800" cy="704234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41" y="378760"/>
            <a:ext cx="114768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86DE-3100-4278-9DF0-FB65A15DAA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C0DC-E383-47B6-A781-E27C9146EC7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2408-C05D-4736-84C3-BA44B96F84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A172-D6F3-4580-8A2E-090877EA74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4C6E-0AAB-48B5-B43A-4B0558379C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FBC1-5618-4CAF-A781-655E797463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C78C-7093-4840-9636-1531474301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  <p:grpSp>
        <p:nvGrpSpPr>
          <p:cNvPr id="7" name="Group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Big Background Pic" descr="PPP_BUSI_TLE_Networking_20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Middle BG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Header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20" name="Rectangle 8"/>
              <p:cNvSpPr/>
              <p:nvPr userDrawn="1"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9"/>
              <p:cNvSpPr/>
              <p:nvPr userDrawn="1"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Footer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ubTitle Back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Big Picture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id="18" name="Picture 13" descr="PPP_BUSI_TLE_Networking_2007_elements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</p:pic>
          <p:sp>
            <p:nvSpPr>
              <p:cNvPr id="19" name="Rectangle 9"/>
              <p:cNvSpPr/>
              <p:nvPr userDrawn="1"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Small Pics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id="15" name="Lady" descr="PPP_BUSI_TLE_Networking_2007_elements3.jp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16" name="Back of Head" descr="PPP_BUSI_TLE_Networking_2007_elements2.jpg"/>
              <p:cNvPicPr preferRelativeResize="0"/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17" name="Brown Suit Guy" descr="PPP_BUSI_TLE_Networking_2007_elements4.jp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FCC6-CB4F-4997-A7E5-CB09C24DBA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21CC-72C7-45B9-A1C6-374DBF1F6BB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A2D5-2431-4FE2-B344-ABD00A7B1D4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B778-34B2-4D46-B182-1F52DF5DB75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2868-EB8B-4AB4-9551-9396261639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2031" y="274639"/>
            <a:ext cx="7596554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слайд </a:t>
            </a:r>
            <a:fld id="{62D2B099-3D53-4843-8267-3D775653B00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A5FB-23D6-47EF-BA74-E0E455D96A9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8DC7-EF39-469E-A1BE-071006C5A4B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2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1" y="1949452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95E9-BBC4-4CDB-9171-F990D3188AD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C111-BDCA-4B61-96D3-7D3C4F24AB7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D0A6-A51E-4D2E-B83B-4B027A02B52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CABE-28EE-430F-8AA4-EFE8310CC0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BA3E-D1DB-4EF7-A07A-B67606C1F9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92FC-BBA8-4005-AAC7-A225B7E964C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2031" y="274639"/>
            <a:ext cx="7596554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слайд </a:t>
            </a:r>
            <a:fld id="{62D2B099-3D53-4843-8267-3D775653B00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B7DB-AE95-43A5-8E3A-88283F09879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4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C11E-458A-4EA5-9D8B-244F51E9AEE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9B4D3373-B8E8-488B-95BC-76BA74886171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E82AA7BA-FB3B-4C96-A8DF-747FD1562933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7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EF83-1B26-4779-B5C2-D4DFC8E345F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62C-7E12-4F0C-8E0C-C480EE64779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2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1" y="1949452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073C-B65F-41AF-9A6B-2C4171F31CD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5B18-7D9D-43E9-A7CA-B0B99C71A67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4468-8C5E-4FE7-A641-4F58171C082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675-E5F7-4454-AFEF-3CB21A15739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4106-7F10-4542-AF48-50C6AD5E586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052A-BB30-499B-BDE0-0B814B5CE7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D695-9E87-490D-A009-0E14E267FE8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4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F5AA-E99F-4E3C-BF4F-74834D52938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5" descr="ОАКэмблем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1" y="47625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Описание: Logo_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63" y="122238"/>
            <a:ext cx="2952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8423E7C1-CAE2-402B-A46B-9C7E06239506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" y="25923"/>
            <a:ext cx="2800800" cy="704234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41" y="378760"/>
            <a:ext cx="1147680" cy="3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"/>
            <a:ext cx="8229600" cy="500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0E34A06A-817A-4C69-BB39-7809889CA366}" type="slidenum">
              <a:rPr lang="ru-RU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  <a:prstGeom prst="rect">
            <a:avLst/>
          </a:prstGeo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7C60-8C21-4DA5-B090-F60DBDF3E9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E55C-C81A-4B59-8E8C-DB0D5241D9C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0675D130-905C-479B-8A66-E8D0C100D02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5"/>
            </a:lvl1pPr>
            <a:lvl2pPr marL="414655" indent="0" algn="ctr">
              <a:buNone/>
              <a:defRPr sz="1815"/>
            </a:lvl2pPr>
            <a:lvl3pPr marL="829310" indent="0" algn="ctr">
              <a:buNone/>
              <a:defRPr sz="1635"/>
            </a:lvl3pPr>
            <a:lvl4pPr marL="1243965" indent="0" algn="ctr">
              <a:buNone/>
              <a:defRPr sz="1450"/>
            </a:lvl4pPr>
            <a:lvl5pPr marL="1658620" indent="0" algn="ctr">
              <a:buNone/>
              <a:defRPr sz="1450"/>
            </a:lvl5pPr>
            <a:lvl6pPr marL="2073910" indent="0" algn="ctr">
              <a:buNone/>
              <a:defRPr sz="1450"/>
            </a:lvl6pPr>
            <a:lvl7pPr marL="2488565" indent="0" algn="ctr">
              <a:buNone/>
              <a:defRPr sz="1450"/>
            </a:lvl7pPr>
            <a:lvl8pPr marL="2903220" indent="0" algn="ctr">
              <a:buNone/>
              <a:defRPr sz="1450"/>
            </a:lvl8pPr>
            <a:lvl9pPr marL="3317875" indent="0" algn="ctr">
              <a:buNone/>
              <a:defRPr sz="145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2318-CB45-4B31-8FBB-79C73608081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7730-5E9C-4A0E-987B-AF9FE4BCE1C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521" y="4589765"/>
            <a:ext cx="7886880" cy="1499197"/>
          </a:xfrm>
        </p:spPr>
        <p:txBody>
          <a:bodyPr/>
          <a:lstStyle>
            <a:lvl1pPr marL="0" indent="0">
              <a:buNone/>
              <a:defRPr sz="2175"/>
            </a:lvl1pPr>
            <a:lvl2pPr marL="414655" indent="0">
              <a:buNone/>
              <a:defRPr sz="1815"/>
            </a:lvl2pPr>
            <a:lvl3pPr marL="829310" indent="0">
              <a:buNone/>
              <a:defRPr sz="1635"/>
            </a:lvl3pPr>
            <a:lvl4pPr marL="1243965" indent="0">
              <a:buNone/>
              <a:defRPr sz="1450"/>
            </a:lvl4pPr>
            <a:lvl5pPr marL="1658620" indent="0">
              <a:buNone/>
              <a:defRPr sz="1450"/>
            </a:lvl5pPr>
            <a:lvl6pPr marL="2073910" indent="0">
              <a:buNone/>
              <a:defRPr sz="1450"/>
            </a:lvl6pPr>
            <a:lvl7pPr marL="2488565" indent="0">
              <a:buNone/>
              <a:defRPr sz="1450"/>
            </a:lvl7pPr>
            <a:lvl8pPr marL="2903220" indent="0">
              <a:buNone/>
              <a:defRPr sz="1450"/>
            </a:lvl8pPr>
            <a:lvl9pPr marL="3317875" indent="0">
              <a:buNone/>
              <a:defRPr sz="14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B89B-5E6B-4D33-8066-584EAD8DCBD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866436"/>
            <a:ext cx="404352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866436"/>
            <a:ext cx="4044960" cy="3976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5384-52AE-417A-9085-21FD05FD44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365800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3965" indent="0">
              <a:buNone/>
              <a:defRPr sz="1450" b="1"/>
            </a:lvl4pPr>
            <a:lvl5pPr marL="1658620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D59F-8A5E-4E3B-A397-05A9E576BD0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20" smtClean="0"/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8D16-5D2A-4A07-9EDA-D86272BD54E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E66A-30FF-48FF-BB01-7F856B56AAE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9E6D-EF7C-4415-880B-85CEDE7F632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3965" indent="0">
              <a:buNone/>
              <a:defRPr sz="1815"/>
            </a:lvl4pPr>
            <a:lvl5pPr marL="1658620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0"/>
            </a:lvl1pPr>
            <a:lvl2pPr marL="414655" indent="0">
              <a:buNone/>
              <a:defRPr sz="1270"/>
            </a:lvl2pPr>
            <a:lvl3pPr marL="829310" indent="0">
              <a:buNone/>
              <a:defRPr sz="1090"/>
            </a:lvl3pPr>
            <a:lvl4pPr marL="1243965" indent="0">
              <a:buNone/>
              <a:defRPr sz="905"/>
            </a:lvl4pPr>
            <a:lvl5pPr marL="1658620" indent="0">
              <a:buNone/>
              <a:defRPr sz="905"/>
            </a:lvl5pPr>
            <a:lvl6pPr marL="2073910" indent="0">
              <a:buNone/>
              <a:defRPr sz="905"/>
            </a:lvl6pPr>
            <a:lvl7pPr marL="2488565" indent="0">
              <a:buNone/>
              <a:defRPr sz="905"/>
            </a:lvl7pPr>
            <a:lvl8pPr marL="2903220" indent="0">
              <a:buNone/>
              <a:defRPr sz="905"/>
            </a:lvl8pPr>
            <a:lvl9pPr marL="3317875" indent="0">
              <a:buNone/>
              <a:defRPr sz="9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0CD5-661B-44A2-ACA6-37C126FCD98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2DBB-8EF5-4FE1-B82A-AA7F6C0B2A8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338436"/>
            <a:ext cx="2056320" cy="55042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338436"/>
            <a:ext cx="6032160" cy="55042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32F0-EC0F-40C0-8789-8EFB073B3C7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00" y="338436"/>
            <a:ext cx="68558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866438"/>
            <a:ext cx="8226720" cy="19182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1" y="3922972"/>
            <a:ext cx="8226720" cy="19197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F20A-56F9-4D44-8989-8C92FFEEE07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12D28929-7FEF-40A2-8080-23A2C5D861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2160967" y="915282"/>
            <a:ext cx="13966069" cy="11885440"/>
          </a:xfrm>
          <a:prstGeom prst="pie">
            <a:avLst>
              <a:gd name="adj1" fmla="val 10783687"/>
              <a:gd name="adj2" fmla="val 16200000"/>
            </a:avLst>
          </a:prstGeom>
          <a:gradFill flip="none" rotWithShape="1">
            <a:gsLst>
              <a:gs pos="5300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pic>
        <p:nvPicPr>
          <p:cNvPr id="4" name="Рисунок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5400"/>
            <a:ext cx="2800350" cy="704850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ОАК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8" y="379414"/>
            <a:ext cx="1147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285996"/>
            <a:ext cx="7772400" cy="1428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spc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7858116" y="5714993"/>
            <a:ext cx="2571768" cy="2286016"/>
          </a:xfrm>
          <a:prstGeom prst="pie">
            <a:avLst>
              <a:gd name="adj1" fmla="val 10783687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5400000">
            <a:off x="-2750383" y="2750351"/>
            <a:ext cx="7215238" cy="1714488"/>
          </a:xfrm>
          <a:custGeom>
            <a:avLst/>
            <a:gdLst>
              <a:gd name="connsiteX0" fmla="*/ 0 w 4643470"/>
              <a:gd name="connsiteY0" fmla="*/ 1714488 h 1714488"/>
              <a:gd name="connsiteX1" fmla="*/ 0 w 4643470"/>
              <a:gd name="connsiteY1" fmla="*/ 0 h 1714488"/>
              <a:gd name="connsiteX2" fmla="*/ 4643470 w 4643470"/>
              <a:gd name="connsiteY2" fmla="*/ 1714488 h 1714488"/>
              <a:gd name="connsiteX3" fmla="*/ 0 w 4643470"/>
              <a:gd name="connsiteY3" fmla="*/ 1714488 h 1714488"/>
              <a:gd name="connsiteX0-1" fmla="*/ 0 w 4643470"/>
              <a:gd name="connsiteY0-2" fmla="*/ 1714488 h 1714488"/>
              <a:gd name="connsiteX1-3" fmla="*/ 0 w 4643470"/>
              <a:gd name="connsiteY1-4" fmla="*/ 0 h 1714488"/>
              <a:gd name="connsiteX2-5" fmla="*/ 1550194 w 4643470"/>
              <a:gd name="connsiteY2-6" fmla="*/ 1164402 h 1714488"/>
              <a:gd name="connsiteX3-7" fmla="*/ 4643470 w 4643470"/>
              <a:gd name="connsiteY3-8" fmla="*/ 1714488 h 1714488"/>
              <a:gd name="connsiteX4" fmla="*/ 0 w 4643470"/>
              <a:gd name="connsiteY4" fmla="*/ 1714488 h 1714488"/>
              <a:gd name="connsiteX0-9" fmla="*/ 0 w 4643470"/>
              <a:gd name="connsiteY0-10" fmla="*/ 1714488 h 1714488"/>
              <a:gd name="connsiteX1-11" fmla="*/ 0 w 4643470"/>
              <a:gd name="connsiteY1-12" fmla="*/ 0 h 1714488"/>
              <a:gd name="connsiteX2-13" fmla="*/ 1550194 w 4643470"/>
              <a:gd name="connsiteY2-14" fmla="*/ 1164402 h 1714488"/>
              <a:gd name="connsiteX3-15" fmla="*/ 4643470 w 4643470"/>
              <a:gd name="connsiteY3-16" fmla="*/ 1714488 h 1714488"/>
              <a:gd name="connsiteX4-17" fmla="*/ 0 w 4643470"/>
              <a:gd name="connsiteY4-18" fmla="*/ 1714488 h 1714488"/>
              <a:gd name="connsiteX0-19" fmla="*/ 0 w 4643470"/>
              <a:gd name="connsiteY0-20" fmla="*/ 1714488 h 1714488"/>
              <a:gd name="connsiteX1-21" fmla="*/ 0 w 4643470"/>
              <a:gd name="connsiteY1-22" fmla="*/ 0 h 1714488"/>
              <a:gd name="connsiteX2-23" fmla="*/ 1550194 w 4643470"/>
              <a:gd name="connsiteY2-24" fmla="*/ 1164402 h 1714488"/>
              <a:gd name="connsiteX3-25" fmla="*/ 4643470 w 4643470"/>
              <a:gd name="connsiteY3-26" fmla="*/ 1714488 h 1714488"/>
              <a:gd name="connsiteX4-27" fmla="*/ 0 w 4643470"/>
              <a:gd name="connsiteY4-28" fmla="*/ 1714488 h 1714488"/>
              <a:gd name="connsiteX0-29" fmla="*/ 0 w 4643470"/>
              <a:gd name="connsiteY0-30" fmla="*/ 1714488 h 1714488"/>
              <a:gd name="connsiteX1-31" fmla="*/ 0 w 4643470"/>
              <a:gd name="connsiteY1-32" fmla="*/ 0 h 1714488"/>
              <a:gd name="connsiteX2-33" fmla="*/ 1550194 w 4643470"/>
              <a:gd name="connsiteY2-34" fmla="*/ 1164402 h 1714488"/>
              <a:gd name="connsiteX3-35" fmla="*/ 4643470 w 4643470"/>
              <a:gd name="connsiteY3-36" fmla="*/ 1714488 h 1714488"/>
              <a:gd name="connsiteX4-37" fmla="*/ 0 w 4643470"/>
              <a:gd name="connsiteY4-38" fmla="*/ 1714488 h 1714488"/>
              <a:gd name="connsiteX0-39" fmla="*/ 0 w 4902237"/>
              <a:gd name="connsiteY0-40" fmla="*/ 1714488 h 1714488"/>
              <a:gd name="connsiteX1-41" fmla="*/ 0 w 4902237"/>
              <a:gd name="connsiteY1-42" fmla="*/ 0 h 1714488"/>
              <a:gd name="connsiteX2-43" fmla="*/ 1550194 w 4902237"/>
              <a:gd name="connsiteY2-44" fmla="*/ 1164402 h 1714488"/>
              <a:gd name="connsiteX3-45" fmla="*/ 4231504 w 4902237"/>
              <a:gd name="connsiteY3-46" fmla="*/ 1431101 h 1714488"/>
              <a:gd name="connsiteX4-47" fmla="*/ 4643470 w 4902237"/>
              <a:gd name="connsiteY4-48" fmla="*/ 1714488 h 1714488"/>
              <a:gd name="connsiteX5" fmla="*/ 0 w 4902237"/>
              <a:gd name="connsiteY5" fmla="*/ 1714488 h 1714488"/>
              <a:gd name="connsiteX0-49" fmla="*/ 0 w 4902237"/>
              <a:gd name="connsiteY0-50" fmla="*/ 1714488 h 1714488"/>
              <a:gd name="connsiteX1-51" fmla="*/ 0 w 4902237"/>
              <a:gd name="connsiteY1-52" fmla="*/ 0 h 1714488"/>
              <a:gd name="connsiteX2-53" fmla="*/ 1550194 w 4902237"/>
              <a:gd name="connsiteY2-54" fmla="*/ 1164402 h 1714488"/>
              <a:gd name="connsiteX3-55" fmla="*/ 4231504 w 4902237"/>
              <a:gd name="connsiteY3-56" fmla="*/ 1431101 h 1714488"/>
              <a:gd name="connsiteX4-57" fmla="*/ 4643470 w 4902237"/>
              <a:gd name="connsiteY4-58" fmla="*/ 1714488 h 1714488"/>
              <a:gd name="connsiteX5-59" fmla="*/ 0 w 4902237"/>
              <a:gd name="connsiteY5-60" fmla="*/ 1714488 h 1714488"/>
              <a:gd name="connsiteX0-61" fmla="*/ 0 w 4902237"/>
              <a:gd name="connsiteY0-62" fmla="*/ 1714488 h 1714488"/>
              <a:gd name="connsiteX1-63" fmla="*/ 0 w 4902237"/>
              <a:gd name="connsiteY1-64" fmla="*/ 0 h 1714488"/>
              <a:gd name="connsiteX2-65" fmla="*/ 1550194 w 4902237"/>
              <a:gd name="connsiteY2-66" fmla="*/ 1164402 h 1714488"/>
              <a:gd name="connsiteX3-67" fmla="*/ 4231504 w 4902237"/>
              <a:gd name="connsiteY3-68" fmla="*/ 1431101 h 1714488"/>
              <a:gd name="connsiteX4-69" fmla="*/ 4643470 w 4902237"/>
              <a:gd name="connsiteY4-70" fmla="*/ 1714488 h 1714488"/>
              <a:gd name="connsiteX5-71" fmla="*/ 0 w 4902237"/>
              <a:gd name="connsiteY5-72" fmla="*/ 1714488 h 1714488"/>
              <a:gd name="connsiteX0-73" fmla="*/ 0 w 4902237"/>
              <a:gd name="connsiteY0-74" fmla="*/ 1714488 h 1714488"/>
              <a:gd name="connsiteX1-75" fmla="*/ 0 w 4902237"/>
              <a:gd name="connsiteY1-76" fmla="*/ 0 h 1714488"/>
              <a:gd name="connsiteX2-77" fmla="*/ 1550194 w 4902237"/>
              <a:gd name="connsiteY2-78" fmla="*/ 1164402 h 1714488"/>
              <a:gd name="connsiteX3-79" fmla="*/ 4231504 w 4902237"/>
              <a:gd name="connsiteY3-80" fmla="*/ 1431101 h 1714488"/>
              <a:gd name="connsiteX4-81" fmla="*/ 4643470 w 4902237"/>
              <a:gd name="connsiteY4-82" fmla="*/ 1714488 h 1714488"/>
              <a:gd name="connsiteX5-83" fmla="*/ 0 w 4902237"/>
              <a:gd name="connsiteY5-84" fmla="*/ 1714488 h 1714488"/>
              <a:gd name="connsiteX0-85" fmla="*/ 0 w 4902237"/>
              <a:gd name="connsiteY0-86" fmla="*/ 1714488 h 1714488"/>
              <a:gd name="connsiteX1-87" fmla="*/ 0 w 4902237"/>
              <a:gd name="connsiteY1-88" fmla="*/ 0 h 1714488"/>
              <a:gd name="connsiteX2-89" fmla="*/ 1550194 w 4902237"/>
              <a:gd name="connsiteY2-90" fmla="*/ 1164402 h 1714488"/>
              <a:gd name="connsiteX3-91" fmla="*/ 4231504 w 4902237"/>
              <a:gd name="connsiteY3-92" fmla="*/ 1431101 h 1714488"/>
              <a:gd name="connsiteX4-93" fmla="*/ 4643470 w 4902237"/>
              <a:gd name="connsiteY4-94" fmla="*/ 1714488 h 1714488"/>
              <a:gd name="connsiteX5-95" fmla="*/ 0 w 4902237"/>
              <a:gd name="connsiteY5-96" fmla="*/ 1714488 h 1714488"/>
              <a:gd name="connsiteX0-97" fmla="*/ 0 w 4901836"/>
              <a:gd name="connsiteY0-98" fmla="*/ 1714488 h 1714488"/>
              <a:gd name="connsiteX1-99" fmla="*/ 0 w 4901836"/>
              <a:gd name="connsiteY1-100" fmla="*/ 0 h 1714488"/>
              <a:gd name="connsiteX2-101" fmla="*/ 1550194 w 4901836"/>
              <a:gd name="connsiteY2-102" fmla="*/ 1164402 h 1714488"/>
              <a:gd name="connsiteX3-103" fmla="*/ 4643470 w 4901836"/>
              <a:gd name="connsiteY3-104" fmla="*/ 1714488 h 1714488"/>
              <a:gd name="connsiteX4-105" fmla="*/ 0 w 4901836"/>
              <a:gd name="connsiteY4-106" fmla="*/ 1714488 h 1714488"/>
              <a:gd name="connsiteX0-107" fmla="*/ 0 w 4901836"/>
              <a:gd name="connsiteY0-108" fmla="*/ 1714488 h 1714488"/>
              <a:gd name="connsiteX1-109" fmla="*/ 0 w 4901836"/>
              <a:gd name="connsiteY1-110" fmla="*/ 0 h 1714488"/>
              <a:gd name="connsiteX2-111" fmla="*/ 1550194 w 4901836"/>
              <a:gd name="connsiteY2-112" fmla="*/ 1164402 h 1714488"/>
              <a:gd name="connsiteX3-113" fmla="*/ 4643470 w 4901836"/>
              <a:gd name="connsiteY3-114" fmla="*/ 1714488 h 1714488"/>
              <a:gd name="connsiteX4-115" fmla="*/ 0 w 4901836"/>
              <a:gd name="connsiteY4-116" fmla="*/ 1714488 h 1714488"/>
              <a:gd name="connsiteX0-117" fmla="*/ 0 w 4901836"/>
              <a:gd name="connsiteY0-118" fmla="*/ 1714488 h 1714488"/>
              <a:gd name="connsiteX1-119" fmla="*/ 0 w 4901836"/>
              <a:gd name="connsiteY1-120" fmla="*/ 0 h 1714488"/>
              <a:gd name="connsiteX2-121" fmla="*/ 1550194 w 4901836"/>
              <a:gd name="connsiteY2-122" fmla="*/ 1164402 h 1714488"/>
              <a:gd name="connsiteX3-123" fmla="*/ 4643470 w 4901836"/>
              <a:gd name="connsiteY3-124" fmla="*/ 1714488 h 1714488"/>
              <a:gd name="connsiteX4-125" fmla="*/ 0 w 4901836"/>
              <a:gd name="connsiteY4-126" fmla="*/ 1714488 h 1714488"/>
              <a:gd name="connsiteX0-127" fmla="*/ 0 w 4901836"/>
              <a:gd name="connsiteY0-128" fmla="*/ 1714488 h 1753122"/>
              <a:gd name="connsiteX1-129" fmla="*/ 0 w 4901836"/>
              <a:gd name="connsiteY1-130" fmla="*/ 0 h 1753122"/>
              <a:gd name="connsiteX2-131" fmla="*/ 1456710 w 4901836"/>
              <a:gd name="connsiteY2-132" fmla="*/ 1329292 h 1753122"/>
              <a:gd name="connsiteX3-133" fmla="*/ 4643470 w 4901836"/>
              <a:gd name="connsiteY3-134" fmla="*/ 1714488 h 1753122"/>
              <a:gd name="connsiteX4-135" fmla="*/ 0 w 4901836"/>
              <a:gd name="connsiteY4-136" fmla="*/ 1714488 h 1753122"/>
              <a:gd name="connsiteX0-137" fmla="*/ 0 w 4901836"/>
              <a:gd name="connsiteY0-138" fmla="*/ 1714488 h 1753122"/>
              <a:gd name="connsiteX1-139" fmla="*/ 0 w 4901836"/>
              <a:gd name="connsiteY1-140" fmla="*/ 0 h 1753122"/>
              <a:gd name="connsiteX2-141" fmla="*/ 1456710 w 4901836"/>
              <a:gd name="connsiteY2-142" fmla="*/ 1329292 h 1753122"/>
              <a:gd name="connsiteX3-143" fmla="*/ 4643470 w 4901836"/>
              <a:gd name="connsiteY3-144" fmla="*/ 1714488 h 1753122"/>
              <a:gd name="connsiteX4-145" fmla="*/ 0 w 4901836"/>
              <a:gd name="connsiteY4-146" fmla="*/ 1714488 h 1753122"/>
              <a:gd name="connsiteX0-147" fmla="*/ 0 w 4901836"/>
              <a:gd name="connsiteY0-148" fmla="*/ 1714488 h 1714488"/>
              <a:gd name="connsiteX1-149" fmla="*/ 0 w 4901836"/>
              <a:gd name="connsiteY1-150" fmla="*/ 0 h 1714488"/>
              <a:gd name="connsiteX2-151" fmla="*/ 1456710 w 4901836"/>
              <a:gd name="connsiteY2-152" fmla="*/ 1329292 h 1714488"/>
              <a:gd name="connsiteX3-153" fmla="*/ 4643470 w 4901836"/>
              <a:gd name="connsiteY3-154" fmla="*/ 1714488 h 1714488"/>
              <a:gd name="connsiteX4-155" fmla="*/ 0 w 4901836"/>
              <a:gd name="connsiteY4-156" fmla="*/ 1714488 h 1714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901836" h="1714488">
                <a:moveTo>
                  <a:pt x="0" y="1714488"/>
                </a:moveTo>
                <a:lnTo>
                  <a:pt x="0" y="0"/>
                </a:lnTo>
                <a:cubicBezTo>
                  <a:pt x="540564" y="1335849"/>
                  <a:pt x="1330570" y="1312525"/>
                  <a:pt x="1456710" y="1329292"/>
                </a:cubicBezTo>
                <a:cubicBezTo>
                  <a:pt x="2521151" y="1419747"/>
                  <a:pt x="4901836" y="1622807"/>
                  <a:pt x="4643470" y="1714488"/>
                </a:cubicBezTo>
                <a:lnTo>
                  <a:pt x="0" y="17144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14414" y="2"/>
            <a:ext cx="77724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spc="0">
                <a:effectLst/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700"/>
            </a:lvl1pPr>
          </a:lstStyle>
          <a:p>
            <a:pPr>
              <a:defRPr/>
            </a:pPr>
            <a:fld id="{A1C529D1-8187-43C4-8948-AA59305CA69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10.xml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1.xml"/><Relationship Id="rId8" Type="http://schemas.openxmlformats.org/officeDocument/2006/relationships/image" Target="../media/image11.jpeg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7" Type="http://schemas.openxmlformats.org/officeDocument/2006/relationships/theme" Target="../theme/theme12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jpeg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7" Type="http://schemas.openxmlformats.org/officeDocument/2006/relationships/image" Target="../media/image11.jpeg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8" Type="http://schemas.openxmlformats.org/officeDocument/2006/relationships/theme" Target="../theme/theme14.xml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5" Type="http://schemas.openxmlformats.org/officeDocument/2006/relationships/image" Target="../media/image12.jpeg"/><Relationship Id="rId14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_rels/slideMaster1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8" Type="http://schemas.openxmlformats.org/officeDocument/2006/relationships/theme" Target="../theme/theme16.xml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5" Type="http://schemas.openxmlformats.org/officeDocument/2006/relationships/image" Target="../media/image12.jpeg"/><Relationship Id="rId14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image" Target="../media/image11.jpeg"/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4" Type="http://schemas.openxmlformats.org/officeDocument/2006/relationships/theme" Target="../theme/theme18.xml"/><Relationship Id="rId13" Type="http://schemas.openxmlformats.org/officeDocument/2006/relationships/image" Target="../media/image18.png"/><Relationship Id="rId12" Type="http://schemas.openxmlformats.org/officeDocument/2006/relationships/image" Target="../media/image22.jpeg"/><Relationship Id="rId11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4" Type="http://schemas.openxmlformats.org/officeDocument/2006/relationships/theme" Target="../theme/theme19.xml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1.jpeg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7" Type="http://schemas.openxmlformats.org/officeDocument/2006/relationships/theme" Target="../theme/theme20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8" Type="http://schemas.openxmlformats.org/officeDocument/2006/relationships/theme" Target="../theme/theme21.xml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5" Type="http://schemas.openxmlformats.org/officeDocument/2006/relationships/image" Target="../media/image12.jpeg"/><Relationship Id="rId14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2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23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image" Target="../media/image11.jpeg"/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25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image" Target="../media/image11.jpeg"/><Relationship Id="rId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1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6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7" Type="http://schemas.openxmlformats.org/officeDocument/2006/relationships/image" Target="../media/image11.jpeg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4" Type="http://schemas.openxmlformats.org/officeDocument/2006/relationships/theme" Target="../theme/theme8.xml"/><Relationship Id="rId13" Type="http://schemas.openxmlformats.org/officeDocument/2006/relationships/image" Target="../media/image18.png"/><Relationship Id="rId12" Type="http://schemas.openxmlformats.org/officeDocument/2006/relationships/image" Target="../media/image17.jpeg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7" Type="http://schemas.openxmlformats.org/officeDocument/2006/relationships/theme" Target="../theme/theme9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Заголовок</a:t>
            </a:r>
            <a:br>
              <a:rPr lang="ru-RU"/>
            </a:br>
            <a:r>
              <a:rPr lang="ru-RU"/>
              <a:t>Можно в две строки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2"/>
            <a:ext cx="7845425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59E190-2EBA-412C-81D3-AC631709C0C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3105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38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5D83BC1-D387-4AD0-91D4-E2EA37F01CD1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88831B45-9A36-4A90-B5AB-DCFBFE2388CC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AD4F5B7-404B-4247-91F3-9F7876E3B43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5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0F2A8A00-0A14-414B-9FEA-FBF55352A3D0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0BCE81C-D9F1-4A7B-AF3C-8DE876DF8A0E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5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0CD8F229-5C9A-43A0-B8DE-2DA8BC0AE481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CF66E71-96C3-433D-B960-0985704BF2D4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Заголовок</a:t>
            </a:r>
            <a:br>
              <a:rPr lang="ru-RU"/>
            </a:br>
            <a:r>
              <a:rPr lang="ru-RU"/>
              <a:t>Можно в две строки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2"/>
            <a:ext cx="7845425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4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F0EFB-A2F4-41DD-B1B1-B880E0EA223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3105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38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Заголовок</a:t>
            </a:r>
            <a:br>
              <a:rPr lang="ru-RU"/>
            </a:br>
            <a:r>
              <a:rPr lang="ru-RU"/>
              <a:t>Можно в две строки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2"/>
            <a:ext cx="7845425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E70288-E175-4705-ADAB-EAF505BD94A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3105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38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760" y="6358268"/>
            <a:ext cx="642240" cy="3629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95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15255A-E109-45D7-806F-69662527C55C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15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53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30349E01-FC3F-49B4-858B-A908EA1EB29A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27D6CC0-8A56-4C30-B11E-8090AB5483F5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3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2569B9A2-BB9F-4A7F-A42C-894B9B593029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9CE31B4-946B-4F8C-921C-8A428208FE0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13"/>
          <a:srcRect l="2190" t="19952" b="21114"/>
          <a:stretch>
            <a:fillRect/>
          </a:stretch>
        </p:blipFill>
        <p:spPr bwMode="auto">
          <a:xfrm>
            <a:off x="7010400" y="130176"/>
            <a:ext cx="1981200" cy="525463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67664" y="5713413"/>
            <a:ext cx="1241425" cy="121126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250" y="5159377"/>
            <a:ext cx="1023938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0799" y="-15873"/>
            <a:ext cx="1654175" cy="68738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489" y="338138"/>
            <a:ext cx="6854825" cy="11430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66900"/>
            <a:ext cx="8226425" cy="39751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9063" y="6215065"/>
            <a:ext cx="9779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50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fld id="{1F421C06-FFAB-4134-ADCD-46A139A285B5}" type="slidenum">
              <a:rPr lang="ru-RU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137" y="2254251"/>
            <a:ext cx="6300788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5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hdr="0" ftr="0" dt="0"/>
  <p:txStyles>
    <p:titleStyle>
      <a:lvl1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640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09880" indent="-309880" algn="l" defTabSz="406400" rtl="0" eaLnBrk="1" fontAlgn="base" hangingPunct="1">
        <a:lnSpc>
          <a:spcPct val="94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9080" algn="l" defTabSz="406400" rtl="0" eaLnBrk="1" fontAlgn="base" hangingPunct="1">
        <a:lnSpc>
          <a:spcPct val="94000"/>
        </a:lnSpc>
        <a:spcBef>
          <a:spcPct val="0"/>
        </a:spcBef>
        <a:spcAft>
          <a:spcPts val="104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630" indent="-206375" algn="l" defTabSz="406400" rtl="0" eaLnBrk="1" fontAlgn="base" hangingPunct="1">
        <a:lnSpc>
          <a:spcPct val="94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746CAF4-9BF5-4CC9-946E-5E84BB2B116F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6607-930E-4283-99FA-DF83B94C87F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9952" b="21114"/>
          <a:stretch>
            <a:fillRect/>
          </a:stretch>
        </p:blipFill>
        <p:spPr bwMode="auto">
          <a:xfrm>
            <a:off x="7009920" y="129613"/>
            <a:ext cx="1981440" cy="52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90" t="19952" b="21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21" y="5713083"/>
            <a:ext cx="1241280" cy="121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480" y="5158622"/>
            <a:ext cx="1023840" cy="9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635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00" y="-15842"/>
            <a:ext cx="1654560" cy="687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200" y="338436"/>
            <a:ext cx="68558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866436"/>
            <a:ext cx="8226720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8561" y="6215693"/>
            <a:ext cx="97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035" algn="l"/>
                <a:tab pos="814705" algn="l"/>
              </a:tabLst>
              <a:defRPr sz="2540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570" y="2253918"/>
            <a:ext cx="6300662" cy="15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63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11150" indent="-311150" algn="l" defTabSz="407670" rtl="0" eaLnBrk="1" fontAlgn="base" hangingPunct="1">
        <a:lnSpc>
          <a:spcPct val="94000"/>
        </a:lnSpc>
        <a:spcBef>
          <a:spcPct val="0"/>
        </a:spcBef>
        <a:spcAft>
          <a:spcPts val="1295"/>
        </a:spcAft>
        <a:buClr>
          <a:srgbClr val="000000"/>
        </a:buClr>
        <a:buSzPct val="100000"/>
        <a:buFont typeface="Times New Roman" panose="02020603050405020304" pitchFamily="18" charset="0"/>
        <a:defRPr sz="2905" kern="1200">
          <a:solidFill>
            <a:srgbClr val="000000"/>
          </a:solidFill>
          <a:latin typeface="+mn-lt"/>
          <a:ea typeface="+mn-ea"/>
          <a:cs typeface="+mn-cs"/>
        </a:defRPr>
      </a:lvl1pPr>
      <a:lvl2pPr marL="673735" indent="-259080" algn="l" defTabSz="407670" rtl="0" eaLnBrk="1" fontAlgn="base" hangingPunct="1">
        <a:lnSpc>
          <a:spcPct val="94000"/>
        </a:lnSpc>
        <a:spcBef>
          <a:spcPct val="0"/>
        </a:spcBef>
        <a:spcAft>
          <a:spcPts val="1030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770"/>
        </a:spcAft>
        <a:buClr>
          <a:srgbClr val="000000"/>
        </a:buClr>
        <a:buSzPct val="100000"/>
        <a:buFont typeface="Times New Roman" panose="02020603050405020304" pitchFamily="18" charset="0"/>
        <a:defRPr sz="2175" kern="1200">
          <a:solidFill>
            <a:srgbClr val="000000"/>
          </a:solidFill>
          <a:latin typeface="+mn-lt"/>
          <a:ea typeface="+mn-ea"/>
          <a:cs typeface="+mn-cs"/>
        </a:defRPr>
      </a:lvl3pPr>
      <a:lvl4pPr marL="1451610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52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5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760" y="6358268"/>
            <a:ext cx="642240" cy="3629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95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33ECCC7-E9BF-4464-AA58-72BA90962D31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760" y="6358268"/>
            <a:ext cx="642240" cy="3629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95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02B60B6-0454-4FC2-9E25-4F30CA1A190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55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9952" b="21114"/>
          <a:stretch>
            <a:fillRect/>
          </a:stretch>
        </p:blipFill>
        <p:spPr bwMode="auto">
          <a:xfrm>
            <a:off x="7009920" y="129613"/>
            <a:ext cx="1981440" cy="52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90" t="19952" b="21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21" y="5713083"/>
            <a:ext cx="1241280" cy="121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080480" y="5158622"/>
            <a:ext cx="1023840" cy="9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635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00" y="-15842"/>
            <a:ext cx="1654560" cy="687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9200" y="338436"/>
            <a:ext cx="68558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Для правки текста заголовка щелкните мышью</a:t>
            </a:r>
            <a:endParaRPr lang="en-GB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866436"/>
            <a:ext cx="8226720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/>
          <a:lstStyle/>
          <a:p>
            <a:pPr lvl="0"/>
            <a:r>
              <a:rPr lang="en-GB"/>
              <a:t>Для правки структуры щелкните мышью</a:t>
            </a:r>
            <a:endParaRPr lang="en-GB"/>
          </a:p>
          <a:p>
            <a:pPr lvl="1"/>
            <a:r>
              <a:rPr lang="en-GB"/>
              <a:t>Второй уровень структуры</a:t>
            </a:r>
            <a:endParaRPr lang="en-GB"/>
          </a:p>
          <a:p>
            <a:pPr lvl="2"/>
            <a:r>
              <a:rPr lang="en-GB"/>
              <a:t>Третий уровень структуры</a:t>
            </a:r>
            <a:endParaRPr lang="en-GB"/>
          </a:p>
          <a:p>
            <a:pPr lvl="3"/>
            <a:r>
              <a:rPr lang="en-GB"/>
              <a:t>Четвёртый уровень структуры</a:t>
            </a:r>
            <a:endParaRPr lang="en-GB"/>
          </a:p>
          <a:p>
            <a:pPr lvl="4"/>
            <a:r>
              <a:rPr lang="en-GB"/>
              <a:t>Пятый уровень структуры</a:t>
            </a:r>
            <a:endParaRPr lang="en-GB"/>
          </a:p>
          <a:p>
            <a:pPr lvl="4"/>
            <a:r>
              <a:rPr lang="en-GB"/>
              <a:t>Шестой уровень структуры</a:t>
            </a:r>
            <a:endParaRPr lang="en-GB"/>
          </a:p>
          <a:p>
            <a:pPr lvl="4"/>
            <a:r>
              <a:rPr lang="en-GB"/>
              <a:t>Седьмой уровень структуры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738561" y="6215693"/>
            <a:ext cx="97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035" algn="l"/>
                <a:tab pos="814705" algn="l"/>
              </a:tabLst>
              <a:defRPr sz="2540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3D53379-9C8F-43F2-AC0B-44882B4213C3}" type="slidenum">
              <a:rPr lang="ru-RU" smtClean="0"/>
            </a:fld>
            <a:endParaRPr lang="ru-RU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 rot="5400000">
            <a:off x="-2370570" y="2253918"/>
            <a:ext cx="6300662" cy="15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63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28092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69557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110230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524885" indent="-207645" algn="ctr" defTabSz="407670" rtl="0" eaLnBrk="1" fontAlgn="base" hangingPunct="1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11150" indent="-311150" algn="l" defTabSz="407670" rtl="0" eaLnBrk="1" fontAlgn="base" hangingPunct="1">
        <a:lnSpc>
          <a:spcPct val="94000"/>
        </a:lnSpc>
        <a:spcBef>
          <a:spcPct val="0"/>
        </a:spcBef>
        <a:spcAft>
          <a:spcPts val="1295"/>
        </a:spcAft>
        <a:buClr>
          <a:srgbClr val="000000"/>
        </a:buClr>
        <a:buSzPct val="100000"/>
        <a:buFont typeface="Times New Roman" panose="02020603050405020304" pitchFamily="18" charset="0"/>
        <a:defRPr sz="2905" kern="1200">
          <a:solidFill>
            <a:srgbClr val="000000"/>
          </a:solidFill>
          <a:latin typeface="+mn-lt"/>
          <a:ea typeface="+mn-ea"/>
          <a:cs typeface="+mn-cs"/>
        </a:defRPr>
      </a:lvl1pPr>
      <a:lvl2pPr marL="673735" indent="-259080" algn="l" defTabSz="407670" rtl="0" eaLnBrk="1" fontAlgn="base" hangingPunct="1">
        <a:lnSpc>
          <a:spcPct val="94000"/>
        </a:lnSpc>
        <a:spcBef>
          <a:spcPct val="0"/>
        </a:spcBef>
        <a:spcAft>
          <a:spcPts val="1030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770"/>
        </a:spcAft>
        <a:buClr>
          <a:srgbClr val="000000"/>
        </a:buClr>
        <a:buSzPct val="100000"/>
        <a:buFont typeface="Times New Roman" panose="02020603050405020304" pitchFamily="18" charset="0"/>
        <a:defRPr sz="2175" kern="1200">
          <a:solidFill>
            <a:srgbClr val="000000"/>
          </a:solidFill>
          <a:latin typeface="+mn-lt"/>
          <a:ea typeface="+mn-ea"/>
          <a:cs typeface="+mn-cs"/>
        </a:defRPr>
      </a:lvl3pPr>
      <a:lvl4pPr marL="1451610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52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5" indent="-207645" algn="l" defTabSz="407670" rtl="0" eaLnBrk="1" fontAlgn="base" hangingPunct="1">
        <a:lnSpc>
          <a:spcPct val="94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8" charset="0"/>
        <a:defRPr sz="1815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557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0230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4885" indent="-207645" algn="l" defTabSz="829310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1723B91-CE10-4F20-890A-0852E22468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Заголовок</a:t>
            </a:r>
            <a:br>
              <a:rPr lang="ru-RU"/>
            </a:br>
            <a:r>
              <a:rPr lang="ru-RU"/>
              <a:t>Можно в две строки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2"/>
            <a:ext cx="7845425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F88E5F7-236C-40B7-8E7D-D8F7BE1D1FB8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3105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38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4" y="6357940"/>
            <a:ext cx="642937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A2B7EF-0C5B-47A7-9466-3020845510E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5682593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7504" y="5733256"/>
            <a:ext cx="4536504" cy="10549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ym typeface="+mn-ea"/>
              </a:rPr>
              <a:t>АО "БУИНСКОЕ МПП ЖКХ" (ИНЖЕНЕРНЫЕ СЕТИ)</a:t>
            </a:r>
            <a:endParaRPr lang="ru-RU" altLang="ru-RU" sz="2400" dirty="0"/>
          </a:p>
        </p:txBody>
      </p:sp>
      <p:sp>
        <p:nvSpPr>
          <p:cNvPr id="4" name="Subtitle 2"/>
          <p:cNvSpPr txBox="1"/>
          <p:nvPr/>
        </p:nvSpPr>
        <p:spPr>
          <a:xfrm>
            <a:off x="2267585" y="1412875"/>
            <a:ext cx="4601845" cy="303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ru-RU" altLang="ru-RU" sz="4400" dirty="0">
                <a:latin typeface="+mj-lt"/>
                <a:ea typeface="+mj-ea"/>
                <a:cs typeface="+mj-cs"/>
              </a:rPr>
              <a:t>Отчет </a:t>
            </a:r>
            <a:endParaRPr lang="ru-RU" altLang="ru-RU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ru-RU" altLang="ru-RU" sz="4400" dirty="0">
                <a:latin typeface="+mj-lt"/>
                <a:ea typeface="+mj-ea"/>
                <a:cs typeface="+mj-cs"/>
              </a:rPr>
              <a:t>за 2024 год</a:t>
            </a:r>
            <a:endParaRPr lang="ru-RU" altLang="ru-RU" sz="44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ru-RU" altLang="ru-RU" sz="4400" dirty="0">
                <a:latin typeface="+mj-lt"/>
                <a:ea typeface="+mj-ea"/>
                <a:cs typeface="+mj-cs"/>
              </a:rPr>
              <a:t>индивидуальная схема</a:t>
            </a:r>
            <a:endParaRPr lang="ru-RU" alt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6503" y="338809"/>
            <a:ext cx="30859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Приложение 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5868144" y="44624"/>
            <a:ext cx="280831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7543" y="836712"/>
            <a:ext cx="8064897" cy="580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Отчет подготовлен в рамках участия организации в Системе оценки соответствия заявленных целей достигнутым результатам по ГОСТ Р 59076-2020 «Управление корпоративное. Общие требования к оценке эффективности. Методы скоринга по ключевым показателям эффективности» на основе данных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управленческого учета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1124744"/>
          <a:ext cx="79208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Заголовок 1"/>
          <p:cNvSpPr txBox="1"/>
          <p:nvPr/>
        </p:nvSpPr>
        <p:spPr>
          <a:xfrm>
            <a:off x="179512" y="116632"/>
            <a:ext cx="8856984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582349"/>
            <a:ext cx="8347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схема СДС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97" y="2924691"/>
          <a:ext cx="7272811" cy="26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05"/>
                <a:gridCol w="2411163"/>
                <a:gridCol w="1296144"/>
                <a:gridCol w="1368152"/>
                <a:gridCol w="1296147"/>
              </a:tblGrid>
              <a:tr h="7287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Контрольный индикатор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КПЭ статика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КПЭ динамика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КПЭ рынок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Чистая прибыль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Валовая прибыль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00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Выручка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00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Активы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ФОТ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Накладные расходы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V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Значения контрольных индикаторов, в тыс. рублей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276872"/>
          <a:ext cx="7344818" cy="26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05"/>
                <a:gridCol w="2771204"/>
                <a:gridCol w="1800200"/>
                <a:gridCol w="1872209"/>
              </a:tblGrid>
              <a:tr h="7287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Контрольный индикатор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51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Чистая прибыль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280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327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Прибыль от продаж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14 000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13 466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00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Выручка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65 900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77 272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300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Активы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42 200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30 095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ФОТ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29 500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28 483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Накладные расходы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12 300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12 350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2492896"/>
          <a:ext cx="7488831" cy="349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291"/>
                <a:gridCol w="2195255"/>
                <a:gridCol w="1167036"/>
                <a:gridCol w="1077264"/>
                <a:gridCol w="897721"/>
                <a:gridCol w="1077264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Обозначение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Вес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680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КПЭ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1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Чистая прибыль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280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327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116,8%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Прибыль от продаж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14 000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13 466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96,2%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6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Выручка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+mn-lt"/>
                        </a:rPr>
                        <a:t>65 900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77 272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117,3%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41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Активы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42 200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30 095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71,3%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1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ФОТ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29 500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28 483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96,6%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Накладные расходы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ru-RU" sz="14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12 300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12 350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100,4%</a:t>
                      </a:r>
                      <a:endParaRPr lang="ru-RU" sz="1400" b="0" i="0" u="none" strike="noStrike" dirty="0"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298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ru-RU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KPI statica / </a:t>
                      </a:r>
                      <a:r>
                        <a:rPr lang="ru-RU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КПЭ</a:t>
                      </a:r>
                      <a:r>
                        <a:rPr lang="en-US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статика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99,8%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67544" y="548680"/>
          <a:ext cx="8106621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484784"/>
          <a:ext cx="7632848" cy="133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249"/>
                <a:gridCol w="1101595"/>
                <a:gridCol w="889264"/>
                <a:gridCol w="1000020"/>
                <a:gridCol w="793500"/>
                <a:gridCol w="747720"/>
                <a:gridCol w="793500"/>
              </a:tblGrid>
              <a:tr h="2354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Матрица предпочтительных соотношений темпов роста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</a:tr>
              <a:tr h="243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Контрольный индикатор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Чистая прибыль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Валовая прибыль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Выручка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Активы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ФОТ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Накладные расходы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Чистая прибыль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2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Валовая прибыль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Выручка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Активы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ФОТ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Накладные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3" y="2852936"/>
          <a:ext cx="7632849" cy="1477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14"/>
                <a:gridCol w="1076126"/>
                <a:gridCol w="914468"/>
                <a:gridCol w="1017713"/>
                <a:gridCol w="945019"/>
                <a:gridCol w="768690"/>
                <a:gridCol w="692730"/>
                <a:gridCol w="792089"/>
              </a:tblGrid>
              <a:tr h="21250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Матрица фактических значений темпов роста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</a:tr>
              <a:tr h="2464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Контрольный индикатор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Чистая прибыль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Валовая прибыль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Выручка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Активы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ФОТ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Накладные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Growth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182,7%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120,1%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111,5%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74,7%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Чистая прибыль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182,7%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Валовая прибыль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9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Выручка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120,1%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Активы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ФОТ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111,5%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Накладные расходы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74,7%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365104"/>
          <a:ext cx="7632847" cy="1385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14"/>
                <a:gridCol w="1076125"/>
                <a:gridCol w="790462"/>
                <a:gridCol w="1143635"/>
                <a:gridCol w="878205"/>
                <a:gridCol w="833588"/>
                <a:gridCol w="720357"/>
                <a:gridCol w="764461"/>
              </a:tblGrid>
              <a:tr h="24744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Матрица отклонений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</a:tr>
              <a:tr h="2566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Контрольный индикатор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Чистая прибыль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Валовая прибыль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Выручка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Активы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ФОТ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Накладные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Чистая прибыль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Валовая прибыль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Выручка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Активы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ФОТ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Накладные расходы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highlight>
                            <a:srgbClr val="D8E4BC"/>
                          </a:highlight>
                        </a:rPr>
                        <a:t> </a:t>
                      </a:r>
                      <a:endParaRPr lang="ru-RU" sz="900" b="0" i="0" u="none" strike="noStrike" dirty="0">
                        <a:effectLst/>
                        <a:highlight>
                          <a:srgbClr val="D8E4BC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11559" y="116632"/>
          <a:ext cx="8178629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5" y="5751023"/>
          <a:ext cx="7632848" cy="990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0388"/>
                <a:gridCol w="529125"/>
                <a:gridCol w="813335"/>
              </a:tblGrid>
              <a:tr h="239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«1» – значение в строке должно расти или фактически растет более быстрыми темпами чем значение в столбце, «- 1» - наоборот</a:t>
                      </a:r>
                      <a:endParaRPr lang="ru-RU" sz="9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</a:tr>
              <a:tr h="2395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1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соответствие, в нижней матрице</a:t>
                      </a:r>
                      <a:endParaRPr lang="ru-RU" sz="9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9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</a:tr>
              <a:tr h="12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 число соответствий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12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Максимальное число соответствий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1223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dynamic / </a:t>
                      </a:r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динамика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5" marR="6045" marT="6045" marB="0" anchor="b"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1" y="476672"/>
          <a:ext cx="8136905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27405" y="2717165"/>
          <a:ext cx="7416800" cy="3339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9400"/>
                <a:gridCol w="1663700"/>
                <a:gridCol w="1663700"/>
              </a:tblGrid>
              <a:tr h="363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Параметр расчета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Контрольный индикатор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/>
                </a:tc>
              </a:tr>
              <a:tr h="33655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Выручка</a:t>
                      </a:r>
                      <a:endParaRPr lang="ru-RU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cPr/>
                </a:tc>
              </a:tr>
              <a:tr h="39052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Факт</a:t>
                      </a:r>
                      <a:endParaRPr lang="en-US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Рост компании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2,4%</a:t>
                      </a:r>
                      <a:endParaRPr lang="ru-RU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20,1%</a:t>
                      </a:r>
                      <a:endParaRPr lang="ru-RU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7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Среднерыночный рост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2,2%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3,6%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0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Доля влияния рынка на рост компании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0,92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0,19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Доля влияния менеджмента на рост компании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0,08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0,81</a:t>
                      </a:r>
                      <a:endParaRPr lang="ru-RU" sz="1400" b="0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7990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400" b="1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КПЭ рынок / </a:t>
                      </a:r>
                      <a:r>
                        <a:rPr lang="en-US" sz="1400" b="1" u="none" strike="noStrike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KPI market</a:t>
                      </a:r>
                      <a:endParaRPr lang="en-US" sz="1400" b="1" i="0" u="none" strike="noStrike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963,5%</a:t>
                      </a:r>
                      <a:endParaRPr lang="ru-RU" sz="1400" b="1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* Среднерыночный рост по ВРП Республики Татарстан</a:t>
                      </a:r>
                      <a:endParaRPr lang="en-US" sz="1400" b="0" i="0" u="none" strike="noStrike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60" y="2564765"/>
          <a:ext cx="8208645" cy="235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885"/>
                <a:gridCol w="1548765"/>
                <a:gridCol w="1439545"/>
                <a:gridCol w="1512570"/>
                <a:gridCol w="2087880"/>
              </a:tblGrid>
              <a:tr h="75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статика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рынок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r>
                        <a:rPr lang="en-US" sz="14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en-US" sz="14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оптимизированный </a:t>
                      </a:r>
                      <a:endParaRPr lang="ru-RU" altLang="en-US" sz="1400" b="0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КПЭ</a:t>
                      </a:r>
                      <a:endParaRPr lang="en-US" alt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963,5%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4292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Взвешенное значение КПЭ*</a:t>
                      </a:r>
                      <a:endParaRPr lang="en-US" alt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alt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alt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alt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alt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alt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alt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alt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alt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b">
                        <a:buNone/>
                      </a:pPr>
                      <a:r>
                        <a:rPr lang="en-US" alt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130%</a:t>
                      </a:r>
                      <a:endParaRPr lang="en-US" alt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7544" y="476672"/>
          <a:ext cx="8178629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360" y="5955030"/>
            <a:ext cx="8208645" cy="7016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Веса оптимизированы по трехлетней корреляции с экономической прибылью по вмененной ставке с доведением корреляции до 1 с одновременным соблюдением лимита в 130% </a:t>
            </a:r>
            <a:r>
              <a:rPr lang="en-US" alt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(справочно))</a:t>
            </a:r>
            <a:endParaRPr lang="en-US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84*256"/>
  <p:tag name="TABLE_ENDDRAG_RECT" val="65*213*584*257"/>
</p:tagLst>
</file>

<file path=ppt/tags/tag2.xml><?xml version="1.0" encoding="utf-8"?>
<p:tagLst xmlns:p="http://schemas.openxmlformats.org/presentationml/2006/main">
  <p:tag name="TABLE_ENDDRAG_ORIGIN_RECT" val="646*185"/>
  <p:tag name="TABLE_ENDDRAG_RECT" val="36*201*646*185"/>
</p:tagLst>
</file>

<file path=ppt/theme/theme1.xml><?xml version="1.0" encoding="utf-8"?>
<a:theme xmlns:a="http://schemas.openxmlformats.org/drawingml/2006/main" name="Доклад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Тема3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Тема3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7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8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_Доклад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3.xml><?xml version="1.0" encoding="utf-8"?>
<ds:datastoreItem xmlns:ds="http://schemas.openxmlformats.org/officeDocument/2006/customXml" ds:itemID="{5352E504-0C65-4A68-8323-859DD793638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Доклад2</Template>
  <TotalTime>0</TotalTime>
  <Words>3756</Words>
  <Application>WPS Presentation</Application>
  <PresentationFormat>Экран (4:3)</PresentationFormat>
  <Paragraphs>720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27</vt:i4>
      </vt:variant>
      <vt:variant>
        <vt:lpstr>幻灯片标题</vt:lpstr>
      </vt:variant>
      <vt:variant>
        <vt:i4>8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Franklin Gothic Medium</vt:lpstr>
      <vt:lpstr>Calibri</vt:lpstr>
      <vt:lpstr>DejaVu Sans</vt:lpstr>
      <vt:lpstr>Droid Sans Fallback</vt:lpstr>
      <vt:lpstr>Segoe Print</vt:lpstr>
      <vt:lpstr>DejaVu Sans</vt:lpstr>
      <vt:lpstr>Calibri</vt:lpstr>
      <vt:lpstr>Arial Cyr</vt:lpstr>
      <vt:lpstr>Microsoft YaHei</vt:lpstr>
      <vt:lpstr>Arial Unicode MS</vt:lpstr>
      <vt:lpstr>Доклад2</vt:lpstr>
      <vt:lpstr>1_Тема3</vt:lpstr>
      <vt:lpstr>Тема2</vt:lpstr>
      <vt:lpstr>Тема1</vt:lpstr>
      <vt:lpstr>Тема3</vt:lpstr>
      <vt:lpstr>1_Тема2</vt:lpstr>
      <vt:lpstr>3_Тема1</vt:lpstr>
      <vt:lpstr>1_Оформление по умолчанию</vt:lpstr>
      <vt:lpstr>4_Тема1</vt:lpstr>
      <vt:lpstr>2_Оформление по умолчанию</vt:lpstr>
      <vt:lpstr>2_Тема3</vt:lpstr>
      <vt:lpstr>3_Тема2</vt:lpstr>
      <vt:lpstr>3_Тема3</vt:lpstr>
      <vt:lpstr>4_Тема2</vt:lpstr>
      <vt:lpstr>5_Тема1</vt:lpstr>
      <vt:lpstr>5_Тема2</vt:lpstr>
      <vt:lpstr>6_Тема1</vt:lpstr>
      <vt:lpstr>1_шаблон</vt:lpstr>
      <vt:lpstr>3_Оформление по умолчанию</vt:lpstr>
      <vt:lpstr>4_Тема3</vt:lpstr>
      <vt:lpstr>6_Тема2</vt:lpstr>
      <vt:lpstr>5_Тема3</vt:lpstr>
      <vt:lpstr>7_Тема2</vt:lpstr>
      <vt:lpstr>7_Тема1</vt:lpstr>
      <vt:lpstr>8_Тема2</vt:lpstr>
      <vt:lpstr>8_Тема1</vt:lpstr>
      <vt:lpstr>1_Доклад2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AndreyAS</cp:lastModifiedBy>
  <cp:revision>15</cp:revision>
  <dcterms:created xsi:type="dcterms:W3CDTF">2014-10-14T03:18:00Z</dcterms:created>
  <dcterms:modified xsi:type="dcterms:W3CDTF">2025-06-03T10:58:49Z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TC102413899990</vt:lpwstr>
  </property>
  <property fmtid="{D5CDD505-2E9C-101B-9397-08002B2CF9AE}" pid="3" name="ICV">
    <vt:lpwstr>7E83B426123C4615BC70E28E22465DAD_12</vt:lpwstr>
  </property>
  <property fmtid="{D5CDD505-2E9C-101B-9397-08002B2CF9AE}" pid="4" name="KSOProductBuildVer">
    <vt:lpwstr>1049-12.2.0.21179</vt:lpwstr>
  </property>
</Properties>
</file>